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0" r:id="rId17"/>
    <p:sldId id="271" r:id="rId18"/>
    <p:sldId id="272" r:id="rId19"/>
    <p:sldId id="273" r:id="rId20"/>
    <p:sldId id="274" r:id="rId21"/>
    <p:sldId id="275" r:id="rId22"/>
    <p:sldId id="276" r:id="rId23"/>
    <p:sldId id="277" r:id="rId24"/>
    <p:sldId id="278" r:id="rId25"/>
    <p:sldId id="279" r:id="rId26"/>
    <p:sldId id="281" r:id="rId27"/>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Lato" panose="020B0604020202020204" charset="0"/>
      <p:regular r:id="rId32"/>
      <p:bold r:id="rId33"/>
      <p:italic r:id="rId34"/>
    </p:embeddedFont>
    <p:embeddedFont>
      <p:font typeface="Calibri Light" panose="020F0302020204030204" pitchFamily="34" charset="0"/>
      <p:regular r:id="rId35"/>
      <p:italic r:id="rId36"/>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AD8"/>
    <a:srgbClr val="F5BE1B"/>
    <a:srgbClr val="0C6DC0"/>
    <a:srgbClr val="446D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22" d="100"/>
          <a:sy n="122" d="100"/>
        </p:scale>
        <p:origin x="-9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a:xfrm>
            <a:off x="838200" y="6356350"/>
            <a:ext cx="2743200" cy="365125"/>
          </a:xfrm>
          <a:prstGeom prst="rect">
            <a:avLst/>
          </a:prstGeom>
        </p:spPr>
        <p:txBody>
          <a:bodyPr/>
          <a:lstStyle/>
          <a:p>
            <a:fld id="{3539C656-3C50-4FEA-B911-CD31101257A7}" type="datetimeFigureOut">
              <a:rPr lang="ru-RU" smtClean="0"/>
              <a:t>11.02.2018</a:t>
            </a:fld>
            <a:endParaRPr lang="ru-RU"/>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p>
            <a:fld id="{AF67900D-B6DB-4036-AEF1-B2C91D35C14C}" type="slidenum">
              <a:rPr lang="ru-RU" smtClean="0"/>
              <a:t>‹#›</a:t>
            </a:fld>
            <a:endParaRPr lang="ru-RU"/>
          </a:p>
        </p:txBody>
      </p:sp>
    </p:spTree>
    <p:extLst>
      <p:ext uri="{BB962C8B-B14F-4D97-AF65-F5344CB8AC3E}">
        <p14:creationId xmlns:p14="http://schemas.microsoft.com/office/powerpoint/2010/main" val="3845024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1825625"/>
            <a:ext cx="10515600" cy="4351338"/>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838200" y="6356350"/>
            <a:ext cx="2743200" cy="365125"/>
          </a:xfrm>
          <a:prstGeom prst="rect">
            <a:avLst/>
          </a:prstGeom>
        </p:spPr>
        <p:txBody>
          <a:bodyPr/>
          <a:lstStyle/>
          <a:p>
            <a:fld id="{3539C656-3C50-4FEA-B911-CD31101257A7}" type="datetimeFigureOut">
              <a:rPr lang="ru-RU" smtClean="0"/>
              <a:t>11.02.2018</a:t>
            </a:fld>
            <a:endParaRPr lang="ru-RU"/>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p>
            <a:fld id="{AF67900D-B6DB-4036-AEF1-B2C91D35C14C}" type="slidenum">
              <a:rPr lang="ru-RU" smtClean="0"/>
              <a:t>‹#›</a:t>
            </a:fld>
            <a:endParaRPr lang="ru-RU"/>
          </a:p>
        </p:txBody>
      </p:sp>
    </p:spTree>
    <p:extLst>
      <p:ext uri="{BB962C8B-B14F-4D97-AF65-F5344CB8AC3E}">
        <p14:creationId xmlns:p14="http://schemas.microsoft.com/office/powerpoint/2010/main" val="446160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838200" y="6356350"/>
            <a:ext cx="2743200" cy="365125"/>
          </a:xfrm>
          <a:prstGeom prst="rect">
            <a:avLst/>
          </a:prstGeom>
        </p:spPr>
        <p:txBody>
          <a:bodyPr/>
          <a:lstStyle/>
          <a:p>
            <a:fld id="{3539C656-3C50-4FEA-B911-CD31101257A7}" type="datetimeFigureOut">
              <a:rPr lang="ru-RU" smtClean="0"/>
              <a:t>11.02.2018</a:t>
            </a:fld>
            <a:endParaRPr lang="ru-RU"/>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p>
            <a:fld id="{AF67900D-B6DB-4036-AEF1-B2C91D35C14C}" type="slidenum">
              <a:rPr lang="ru-RU" smtClean="0"/>
              <a:t>‹#›</a:t>
            </a:fld>
            <a:endParaRPr lang="ru-RU"/>
          </a:p>
        </p:txBody>
      </p:sp>
    </p:spTree>
    <p:extLst>
      <p:ext uri="{BB962C8B-B14F-4D97-AF65-F5344CB8AC3E}">
        <p14:creationId xmlns:p14="http://schemas.microsoft.com/office/powerpoint/2010/main" val="2141847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838200" y="1825625"/>
            <a:ext cx="10515600" cy="435133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838200" y="6356350"/>
            <a:ext cx="2743200" cy="365125"/>
          </a:xfrm>
          <a:prstGeom prst="rect">
            <a:avLst/>
          </a:prstGeom>
        </p:spPr>
        <p:txBody>
          <a:bodyPr/>
          <a:lstStyle/>
          <a:p>
            <a:fld id="{3539C656-3C50-4FEA-B911-CD31101257A7}" type="datetimeFigureOut">
              <a:rPr lang="ru-RU" smtClean="0"/>
              <a:t>11.02.2018</a:t>
            </a:fld>
            <a:endParaRPr lang="ru-RU"/>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p>
            <a:fld id="{AF67900D-B6DB-4036-AEF1-B2C91D35C14C}" type="slidenum">
              <a:rPr lang="ru-RU" smtClean="0"/>
              <a:t>‹#›</a:t>
            </a:fld>
            <a:endParaRPr lang="ru-RU"/>
          </a:p>
        </p:txBody>
      </p:sp>
    </p:spTree>
    <p:extLst>
      <p:ext uri="{BB962C8B-B14F-4D97-AF65-F5344CB8AC3E}">
        <p14:creationId xmlns:p14="http://schemas.microsoft.com/office/powerpoint/2010/main" val="737580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a:prstGeom prst="rect">
            <a:avLst/>
          </a:prstGeo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838200" y="6356350"/>
            <a:ext cx="2743200" cy="365125"/>
          </a:xfrm>
          <a:prstGeom prst="rect">
            <a:avLst/>
          </a:prstGeom>
        </p:spPr>
        <p:txBody>
          <a:bodyPr/>
          <a:lstStyle/>
          <a:p>
            <a:fld id="{3539C656-3C50-4FEA-B911-CD31101257A7}" type="datetimeFigureOut">
              <a:rPr lang="ru-RU" smtClean="0"/>
              <a:t>11.02.2018</a:t>
            </a:fld>
            <a:endParaRPr lang="ru-RU"/>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p>
            <a:fld id="{AF67900D-B6DB-4036-AEF1-B2C91D35C14C}" type="slidenum">
              <a:rPr lang="ru-RU" smtClean="0"/>
              <a:t>‹#›</a:t>
            </a:fld>
            <a:endParaRPr lang="ru-RU"/>
          </a:p>
        </p:txBody>
      </p:sp>
    </p:spTree>
    <p:extLst>
      <p:ext uri="{BB962C8B-B14F-4D97-AF65-F5344CB8AC3E}">
        <p14:creationId xmlns:p14="http://schemas.microsoft.com/office/powerpoint/2010/main" val="3383604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838200" y="6356350"/>
            <a:ext cx="2743200" cy="365125"/>
          </a:xfrm>
          <a:prstGeom prst="rect">
            <a:avLst/>
          </a:prstGeom>
        </p:spPr>
        <p:txBody>
          <a:bodyPr/>
          <a:lstStyle/>
          <a:p>
            <a:fld id="{3539C656-3C50-4FEA-B911-CD31101257A7}" type="datetimeFigureOut">
              <a:rPr lang="ru-RU" smtClean="0"/>
              <a:t>11.02.2018</a:t>
            </a:fld>
            <a:endParaRPr lang="ru-RU"/>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8610600" y="6356350"/>
            <a:ext cx="2743200" cy="365125"/>
          </a:xfrm>
          <a:prstGeom prst="rect">
            <a:avLst/>
          </a:prstGeom>
        </p:spPr>
        <p:txBody>
          <a:bodyPr/>
          <a:lstStyle/>
          <a:p>
            <a:fld id="{AF67900D-B6DB-4036-AEF1-B2C91D35C14C}" type="slidenum">
              <a:rPr lang="ru-RU" smtClean="0"/>
              <a:t>‹#›</a:t>
            </a:fld>
            <a:endParaRPr lang="ru-RU"/>
          </a:p>
        </p:txBody>
      </p:sp>
    </p:spTree>
    <p:extLst>
      <p:ext uri="{BB962C8B-B14F-4D97-AF65-F5344CB8AC3E}">
        <p14:creationId xmlns:p14="http://schemas.microsoft.com/office/powerpoint/2010/main" val="256832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a:prstGeom prst="rect">
            <a:avLst/>
          </a:prstGeo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838200" y="6356350"/>
            <a:ext cx="2743200" cy="365125"/>
          </a:xfrm>
          <a:prstGeom prst="rect">
            <a:avLst/>
          </a:prstGeom>
        </p:spPr>
        <p:txBody>
          <a:bodyPr/>
          <a:lstStyle/>
          <a:p>
            <a:fld id="{3539C656-3C50-4FEA-B911-CD31101257A7}" type="datetimeFigureOut">
              <a:rPr lang="ru-RU" smtClean="0"/>
              <a:t>11.02.2018</a:t>
            </a:fld>
            <a:endParaRPr lang="ru-RU"/>
          </a:p>
        </p:txBody>
      </p:sp>
      <p:sp>
        <p:nvSpPr>
          <p:cNvPr id="8" name="Нижний колонтитул 7"/>
          <p:cNvSpPr>
            <a:spLocks noGrp="1"/>
          </p:cNvSpPr>
          <p:nvPr>
            <p:ph type="ftr" sz="quarter" idx="11"/>
          </p:nvPr>
        </p:nvSpPr>
        <p:spPr>
          <a:xfrm>
            <a:off x="4038600" y="6356350"/>
            <a:ext cx="4114800" cy="365125"/>
          </a:xfrm>
          <a:prstGeom prst="rect">
            <a:avLst/>
          </a:prstGeom>
        </p:spPr>
        <p:txBody>
          <a:bodyPr/>
          <a:lstStyle/>
          <a:p>
            <a:endParaRPr lang="ru-RU"/>
          </a:p>
        </p:txBody>
      </p:sp>
      <p:sp>
        <p:nvSpPr>
          <p:cNvPr id="9" name="Номер слайда 8"/>
          <p:cNvSpPr>
            <a:spLocks noGrp="1"/>
          </p:cNvSpPr>
          <p:nvPr>
            <p:ph type="sldNum" sz="quarter" idx="12"/>
          </p:nvPr>
        </p:nvSpPr>
        <p:spPr>
          <a:xfrm>
            <a:off x="8610600" y="6356350"/>
            <a:ext cx="2743200" cy="365125"/>
          </a:xfrm>
          <a:prstGeom prst="rect">
            <a:avLst/>
          </a:prstGeom>
        </p:spPr>
        <p:txBody>
          <a:bodyPr/>
          <a:lstStyle/>
          <a:p>
            <a:fld id="{AF67900D-B6DB-4036-AEF1-B2C91D35C14C}" type="slidenum">
              <a:rPr lang="ru-RU" smtClean="0"/>
              <a:t>‹#›</a:t>
            </a:fld>
            <a:endParaRPr lang="ru-RU"/>
          </a:p>
        </p:txBody>
      </p:sp>
    </p:spTree>
    <p:extLst>
      <p:ext uri="{BB962C8B-B14F-4D97-AF65-F5344CB8AC3E}">
        <p14:creationId xmlns:p14="http://schemas.microsoft.com/office/powerpoint/2010/main" val="824986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a:xfrm>
            <a:off x="838200" y="6356350"/>
            <a:ext cx="2743200" cy="365125"/>
          </a:xfrm>
          <a:prstGeom prst="rect">
            <a:avLst/>
          </a:prstGeom>
        </p:spPr>
        <p:txBody>
          <a:bodyPr/>
          <a:lstStyle/>
          <a:p>
            <a:fld id="{3539C656-3C50-4FEA-B911-CD31101257A7}" type="datetimeFigureOut">
              <a:rPr lang="ru-RU" smtClean="0"/>
              <a:t>11.02.2018</a:t>
            </a:fld>
            <a:endParaRPr lang="ru-RU"/>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ru-RU"/>
          </a:p>
        </p:txBody>
      </p:sp>
      <p:sp>
        <p:nvSpPr>
          <p:cNvPr id="5" name="Номер слайда 4"/>
          <p:cNvSpPr>
            <a:spLocks noGrp="1"/>
          </p:cNvSpPr>
          <p:nvPr>
            <p:ph type="sldNum" sz="quarter" idx="12"/>
          </p:nvPr>
        </p:nvSpPr>
        <p:spPr>
          <a:xfrm>
            <a:off x="8610600" y="6356350"/>
            <a:ext cx="2743200" cy="365125"/>
          </a:xfrm>
          <a:prstGeom prst="rect">
            <a:avLst/>
          </a:prstGeom>
        </p:spPr>
        <p:txBody>
          <a:bodyPr/>
          <a:lstStyle/>
          <a:p>
            <a:fld id="{AF67900D-B6DB-4036-AEF1-B2C91D35C14C}" type="slidenum">
              <a:rPr lang="ru-RU" smtClean="0"/>
              <a:t>‹#›</a:t>
            </a:fld>
            <a:endParaRPr lang="ru-RU"/>
          </a:p>
        </p:txBody>
      </p:sp>
    </p:spTree>
    <p:extLst>
      <p:ext uri="{BB962C8B-B14F-4D97-AF65-F5344CB8AC3E}">
        <p14:creationId xmlns:p14="http://schemas.microsoft.com/office/powerpoint/2010/main" val="4286193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838200" y="6356350"/>
            <a:ext cx="2743200" cy="365125"/>
          </a:xfrm>
          <a:prstGeom prst="rect">
            <a:avLst/>
          </a:prstGeom>
        </p:spPr>
        <p:txBody>
          <a:bodyPr/>
          <a:lstStyle/>
          <a:p>
            <a:fld id="{3539C656-3C50-4FEA-B911-CD31101257A7}" type="datetimeFigureOut">
              <a:rPr lang="ru-RU" smtClean="0"/>
              <a:t>11.02.2018</a:t>
            </a:fld>
            <a:endParaRPr lang="ru-RU"/>
          </a:p>
        </p:txBody>
      </p:sp>
      <p:sp>
        <p:nvSpPr>
          <p:cNvPr id="3" name="Нижний колонтитул 2"/>
          <p:cNvSpPr>
            <a:spLocks noGrp="1"/>
          </p:cNvSpPr>
          <p:nvPr>
            <p:ph type="ftr" sz="quarter" idx="11"/>
          </p:nvPr>
        </p:nvSpPr>
        <p:spPr>
          <a:xfrm>
            <a:off x="4038600" y="6356350"/>
            <a:ext cx="4114800" cy="365125"/>
          </a:xfrm>
          <a:prstGeom prst="rect">
            <a:avLst/>
          </a:prstGeom>
        </p:spPr>
        <p:txBody>
          <a:bodyPr/>
          <a:lstStyle/>
          <a:p>
            <a:endParaRPr lang="ru-RU"/>
          </a:p>
        </p:txBody>
      </p:sp>
      <p:sp>
        <p:nvSpPr>
          <p:cNvPr id="4" name="Номер слайда 3"/>
          <p:cNvSpPr>
            <a:spLocks noGrp="1"/>
          </p:cNvSpPr>
          <p:nvPr>
            <p:ph type="sldNum" sz="quarter" idx="12"/>
          </p:nvPr>
        </p:nvSpPr>
        <p:spPr>
          <a:xfrm>
            <a:off x="8610600" y="6356350"/>
            <a:ext cx="2743200" cy="365125"/>
          </a:xfrm>
          <a:prstGeom prst="rect">
            <a:avLst/>
          </a:prstGeom>
        </p:spPr>
        <p:txBody>
          <a:bodyPr/>
          <a:lstStyle/>
          <a:p>
            <a:fld id="{AF67900D-B6DB-4036-AEF1-B2C91D35C14C}" type="slidenum">
              <a:rPr lang="ru-RU" smtClean="0"/>
              <a:t>‹#›</a:t>
            </a:fld>
            <a:endParaRPr lang="ru-RU"/>
          </a:p>
        </p:txBody>
      </p:sp>
    </p:spTree>
    <p:extLst>
      <p:ext uri="{BB962C8B-B14F-4D97-AF65-F5344CB8AC3E}">
        <p14:creationId xmlns:p14="http://schemas.microsoft.com/office/powerpoint/2010/main" val="161261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a:prstGeom prst="rect">
            <a:avLst/>
          </a:prstGeo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a:xfrm>
            <a:off x="838200" y="6356350"/>
            <a:ext cx="2743200" cy="365125"/>
          </a:xfrm>
          <a:prstGeom prst="rect">
            <a:avLst/>
          </a:prstGeom>
        </p:spPr>
        <p:txBody>
          <a:bodyPr/>
          <a:lstStyle/>
          <a:p>
            <a:fld id="{3539C656-3C50-4FEA-B911-CD31101257A7}" type="datetimeFigureOut">
              <a:rPr lang="ru-RU" smtClean="0"/>
              <a:t>11.02.2018</a:t>
            </a:fld>
            <a:endParaRPr lang="ru-RU"/>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8610600" y="6356350"/>
            <a:ext cx="2743200" cy="365125"/>
          </a:xfrm>
          <a:prstGeom prst="rect">
            <a:avLst/>
          </a:prstGeom>
        </p:spPr>
        <p:txBody>
          <a:bodyPr/>
          <a:lstStyle/>
          <a:p>
            <a:fld id="{AF67900D-B6DB-4036-AEF1-B2C91D35C14C}" type="slidenum">
              <a:rPr lang="ru-RU" smtClean="0"/>
              <a:t>‹#›</a:t>
            </a:fld>
            <a:endParaRPr lang="ru-RU"/>
          </a:p>
        </p:txBody>
      </p:sp>
    </p:spTree>
    <p:extLst>
      <p:ext uri="{BB962C8B-B14F-4D97-AF65-F5344CB8AC3E}">
        <p14:creationId xmlns:p14="http://schemas.microsoft.com/office/powerpoint/2010/main" val="1885159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a:prstGeom prst="rect">
            <a:avLst/>
          </a:prstGeo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a:xfrm>
            <a:off x="838200" y="6356350"/>
            <a:ext cx="2743200" cy="365125"/>
          </a:xfrm>
          <a:prstGeom prst="rect">
            <a:avLst/>
          </a:prstGeom>
        </p:spPr>
        <p:txBody>
          <a:bodyPr/>
          <a:lstStyle/>
          <a:p>
            <a:fld id="{3539C656-3C50-4FEA-B911-CD31101257A7}" type="datetimeFigureOut">
              <a:rPr lang="ru-RU" smtClean="0"/>
              <a:t>11.02.2018</a:t>
            </a:fld>
            <a:endParaRPr lang="ru-RU"/>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8610600" y="6356350"/>
            <a:ext cx="2743200" cy="365125"/>
          </a:xfrm>
          <a:prstGeom prst="rect">
            <a:avLst/>
          </a:prstGeom>
        </p:spPr>
        <p:txBody>
          <a:bodyPr/>
          <a:lstStyle/>
          <a:p>
            <a:fld id="{AF67900D-B6DB-4036-AEF1-B2C91D35C14C}" type="slidenum">
              <a:rPr lang="ru-RU" smtClean="0"/>
              <a:t>‹#›</a:t>
            </a:fld>
            <a:endParaRPr lang="ru-RU"/>
          </a:p>
        </p:txBody>
      </p:sp>
    </p:spTree>
    <p:extLst>
      <p:ext uri="{BB962C8B-B14F-4D97-AF65-F5344CB8AC3E}">
        <p14:creationId xmlns:p14="http://schemas.microsoft.com/office/powerpoint/2010/main" val="32256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223751"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3"/>
          <p:cNvSpPr/>
          <p:nvPr userDrawn="1"/>
        </p:nvSpPr>
        <p:spPr>
          <a:xfrm>
            <a:off x="0" y="104015"/>
            <a:ext cx="9469232" cy="553209"/>
          </a:xfrm>
          <a:custGeom>
            <a:avLst/>
            <a:gdLst>
              <a:gd name="connsiteX0" fmla="*/ 0 w 8622748"/>
              <a:gd name="connsiteY0" fmla="*/ 0 h 492333"/>
              <a:gd name="connsiteX1" fmla="*/ 8622748 w 8622748"/>
              <a:gd name="connsiteY1" fmla="*/ 0 h 492333"/>
              <a:gd name="connsiteX2" fmla="*/ 8622748 w 8622748"/>
              <a:gd name="connsiteY2" fmla="*/ 492333 h 492333"/>
              <a:gd name="connsiteX3" fmla="*/ 0 w 8622748"/>
              <a:gd name="connsiteY3" fmla="*/ 492333 h 492333"/>
              <a:gd name="connsiteX4" fmla="*/ 0 w 8622748"/>
              <a:gd name="connsiteY4" fmla="*/ 0 h 492333"/>
              <a:gd name="connsiteX0" fmla="*/ 0 w 8622748"/>
              <a:gd name="connsiteY0" fmla="*/ 0 h 502272"/>
              <a:gd name="connsiteX1" fmla="*/ 8622748 w 8622748"/>
              <a:gd name="connsiteY1" fmla="*/ 0 h 502272"/>
              <a:gd name="connsiteX2" fmla="*/ 8165548 w 8622748"/>
              <a:gd name="connsiteY2" fmla="*/ 502272 h 502272"/>
              <a:gd name="connsiteX3" fmla="*/ 0 w 8622748"/>
              <a:gd name="connsiteY3" fmla="*/ 492333 h 502272"/>
              <a:gd name="connsiteX4" fmla="*/ 0 w 8622748"/>
              <a:gd name="connsiteY4" fmla="*/ 0 h 502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2748" h="502272">
                <a:moveTo>
                  <a:pt x="0" y="0"/>
                </a:moveTo>
                <a:lnTo>
                  <a:pt x="8622748" y="0"/>
                </a:lnTo>
                <a:lnTo>
                  <a:pt x="8165548" y="502272"/>
                </a:lnTo>
                <a:lnTo>
                  <a:pt x="0" y="492333"/>
                </a:lnTo>
                <a:lnTo>
                  <a:pt x="0" y="0"/>
                </a:lnTo>
                <a:close/>
              </a:path>
            </a:pathLst>
          </a:custGeom>
          <a:solidFill>
            <a:srgbClr val="0E7AD8">
              <a:alpha val="65000"/>
            </a:srgb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11846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rotWithShape="1">
          <a:blip r:embed="rId2">
            <a:extLst>
              <a:ext uri="{28A0092B-C50C-407E-A947-70E740481C1C}">
                <a14:useLocalDpi xmlns:a14="http://schemas.microsoft.com/office/drawing/2010/main" val="0"/>
              </a:ext>
            </a:extLst>
          </a:blip>
          <a:srcRect l="10926"/>
          <a:stretch/>
        </p:blipFill>
        <p:spPr>
          <a:xfrm>
            <a:off x="-25400" y="0"/>
            <a:ext cx="12217400" cy="6858000"/>
          </a:xfrm>
          <a:prstGeom prst="rect">
            <a:avLst/>
          </a:prstGeom>
        </p:spPr>
      </p:pic>
      <p:sp>
        <p:nvSpPr>
          <p:cNvPr id="23" name="Прямоугольник 22"/>
          <p:cNvSpPr/>
          <p:nvPr/>
        </p:nvSpPr>
        <p:spPr>
          <a:xfrm>
            <a:off x="-25401" y="2694868"/>
            <a:ext cx="12226925" cy="1181100"/>
          </a:xfrm>
          <a:prstGeom prst="rect">
            <a:avLst/>
          </a:prstGeom>
          <a:solidFill>
            <a:srgbClr val="0E7AD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b="22392"/>
          <a:stretch/>
        </p:blipFill>
        <p:spPr>
          <a:xfrm>
            <a:off x="-338226" y="772394"/>
            <a:ext cx="6905713" cy="6095545"/>
          </a:xfrm>
          <a:prstGeom prst="rect">
            <a:avLst/>
          </a:prstGeom>
        </p:spPr>
      </p:pic>
      <p:pic>
        <p:nvPicPr>
          <p:cNvPr id="3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5402" y="6023112"/>
            <a:ext cx="12223751" cy="85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753475" y="2694868"/>
            <a:ext cx="3171825" cy="784830"/>
          </a:xfrm>
          <a:prstGeom prst="rect">
            <a:avLst/>
          </a:prstGeom>
          <a:noFill/>
        </p:spPr>
        <p:txBody>
          <a:bodyPr wrap="square" rtlCol="0">
            <a:spAutoFit/>
          </a:bodyPr>
          <a:lstStyle/>
          <a:p>
            <a:r>
              <a:rPr lang="en-AU" sz="4500" b="1" dirty="0">
                <a:solidFill>
                  <a:schemeClr val="bg1"/>
                </a:solidFill>
                <a:latin typeface="Lato" panose="020F0502020204030203" pitchFamily="34" charset="0"/>
                <a:ea typeface="Lato" panose="020F0502020204030203" pitchFamily="34" charset="0"/>
                <a:cs typeface="Lato" panose="020F0502020204030203" pitchFamily="34" charset="0"/>
              </a:rPr>
              <a:t>All Aboard: </a:t>
            </a:r>
            <a:endParaRPr lang="ru-RU" sz="45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4381500" y="3408266"/>
            <a:ext cx="7419975" cy="369332"/>
          </a:xfrm>
          <a:prstGeom prst="rect">
            <a:avLst/>
          </a:prstGeom>
          <a:noFill/>
        </p:spPr>
        <p:txBody>
          <a:bodyPr wrap="square" rtlCol="0">
            <a:spAutoFit/>
          </a:bodyPr>
          <a:lstStyle/>
          <a:p>
            <a:pPr algn="r"/>
            <a:r>
              <a:rPr lang="en-AU" dirty="0">
                <a:solidFill>
                  <a:schemeClr val="bg1"/>
                </a:solidFill>
                <a:latin typeface="Lato" panose="020F0502020204030203" pitchFamily="34" charset="0"/>
                <a:ea typeface="Lato" panose="020F0502020204030203" pitchFamily="34" charset="0"/>
                <a:cs typeface="Lato" panose="020F0502020204030203" pitchFamily="34" charset="0"/>
              </a:rPr>
              <a:t>The Journey of High Speed Rail to Canberra</a:t>
            </a:r>
            <a:endParaRPr lang="ru-RU"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1" name="TextBox 10"/>
          <p:cNvSpPr txBox="1"/>
          <p:nvPr/>
        </p:nvSpPr>
        <p:spPr>
          <a:xfrm>
            <a:off x="4552950" y="6129545"/>
            <a:ext cx="7419975" cy="584775"/>
          </a:xfrm>
          <a:prstGeom prst="rect">
            <a:avLst/>
          </a:prstGeom>
          <a:noFill/>
        </p:spPr>
        <p:txBody>
          <a:bodyPr wrap="square" rtlCol="0">
            <a:spAutoFit/>
          </a:bodyPr>
          <a:lstStyle/>
          <a:p>
            <a:pPr algn="r"/>
            <a:r>
              <a:rPr lang="en-AU" dirty="0" smtClean="0">
                <a:solidFill>
                  <a:schemeClr val="bg1"/>
                </a:solidFill>
              </a:rPr>
              <a:t>DR MICHAEL EASSON</a:t>
            </a:r>
          </a:p>
          <a:p>
            <a:pPr algn="r"/>
            <a:r>
              <a:rPr lang="en-AU" sz="1400" dirty="0" smtClean="0">
                <a:solidFill>
                  <a:schemeClr val="bg1"/>
                </a:solidFill>
              </a:rPr>
              <a:t>FRICS </a:t>
            </a:r>
            <a:r>
              <a:rPr lang="en-AU" sz="1400" dirty="0">
                <a:solidFill>
                  <a:schemeClr val="bg1"/>
                </a:solidFill>
              </a:rPr>
              <a:t>FAICD AM, Chair, City Renewal Authority (CRA) of the ACT</a:t>
            </a:r>
            <a:endParaRPr lang="ru-RU" sz="1400" dirty="0">
              <a:solidFill>
                <a:schemeClr val="bg1"/>
              </a:solidFill>
            </a:endParaRPr>
          </a:p>
        </p:txBody>
      </p:sp>
      <p:sp>
        <p:nvSpPr>
          <p:cNvPr id="25" name="AutoShape 11"/>
          <p:cNvSpPr>
            <a:spLocks noChangeAspect="1" noChangeArrowheads="1" noTextEdit="1"/>
          </p:cNvSpPr>
          <p:nvPr/>
        </p:nvSpPr>
        <p:spPr bwMode="auto">
          <a:xfrm>
            <a:off x="893763" y="-7938"/>
            <a:ext cx="11307762" cy="64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03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1" y="-7938"/>
            <a:ext cx="12223751" cy="64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048375" y="118125"/>
            <a:ext cx="5924550" cy="646331"/>
          </a:xfrm>
          <a:prstGeom prst="rect">
            <a:avLst/>
          </a:prstGeom>
          <a:noFill/>
        </p:spPr>
        <p:txBody>
          <a:bodyPr wrap="square" rtlCol="0">
            <a:spAutoFit/>
          </a:bodyPr>
          <a:lstStyle/>
          <a:p>
            <a:pPr algn="r"/>
            <a:r>
              <a:rPr lang="en-AU" dirty="0">
                <a:solidFill>
                  <a:schemeClr val="bg1"/>
                </a:solidFill>
                <a:latin typeface="Lato" panose="020F0502020204030203" pitchFamily="34" charset="0"/>
                <a:ea typeface="Lato" panose="020F0502020204030203" pitchFamily="34" charset="0"/>
                <a:cs typeface="Lato" panose="020F0502020204030203" pitchFamily="34" charset="0"/>
              </a:rPr>
              <a:t>3</a:t>
            </a:r>
            <a:r>
              <a:rPr lang="en-AU" baseline="30000" dirty="0">
                <a:solidFill>
                  <a:schemeClr val="bg1"/>
                </a:solidFill>
                <a:latin typeface="Lato" panose="020F0502020204030203" pitchFamily="34" charset="0"/>
                <a:ea typeface="Lato" panose="020F0502020204030203" pitchFamily="34" charset="0"/>
                <a:cs typeface="Lato" panose="020F0502020204030203" pitchFamily="34" charset="0"/>
              </a:rPr>
              <a:t>rd</a:t>
            </a:r>
            <a:r>
              <a:rPr lang="en-AU" dirty="0">
                <a:solidFill>
                  <a:schemeClr val="bg1"/>
                </a:solidFill>
                <a:latin typeface="Lato" panose="020F0502020204030203" pitchFamily="34" charset="0"/>
                <a:ea typeface="Lato" panose="020F0502020204030203" pitchFamily="34" charset="0"/>
                <a:cs typeface="Lato" panose="020F0502020204030203" pitchFamily="34" charset="0"/>
              </a:rPr>
              <a:t> Chief Minister’s Governance Lecture</a:t>
            </a:r>
            <a:endParaRPr lang="ru-RU" dirty="0">
              <a:solidFill>
                <a:schemeClr val="bg1"/>
              </a:solidFill>
              <a:latin typeface="Lato" panose="020F0502020204030203" pitchFamily="34" charset="0"/>
              <a:ea typeface="Lato" panose="020F0502020204030203" pitchFamily="34" charset="0"/>
              <a:cs typeface="Lato" panose="020F0502020204030203" pitchFamily="34" charset="0"/>
            </a:endParaRPr>
          </a:p>
          <a:p>
            <a:pPr algn="r"/>
            <a:endParaRPr lang="ru-RU"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967474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164" y="213402"/>
            <a:ext cx="11794836" cy="369332"/>
          </a:xfrm>
          <a:prstGeom prst="rect">
            <a:avLst/>
          </a:prstGeom>
          <a:noFill/>
        </p:spPr>
        <p:txBody>
          <a:bodyPr wrap="square" rtlCol="0">
            <a:spAutoFit/>
          </a:bodyPr>
          <a:lstStyle/>
          <a:p>
            <a:r>
              <a:rPr lang="en-AU" b="1" dirty="0" smtClean="0">
                <a:solidFill>
                  <a:schemeClr val="bg1"/>
                </a:solidFill>
                <a:latin typeface="Lato" panose="020F0502020204030203" pitchFamily="34" charset="0"/>
                <a:ea typeface="Lato" panose="020F0502020204030203" pitchFamily="34" charset="0"/>
                <a:cs typeface="Lato" panose="020F0502020204030203" pitchFamily="34" charset="0"/>
              </a:rPr>
              <a:t>MORE FROM UTOPIA</a:t>
            </a:r>
            <a:endParaRPr lang="ru-RU"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p:cNvSpPr txBox="1"/>
          <p:nvPr/>
        </p:nvSpPr>
        <p:spPr>
          <a:xfrm>
            <a:off x="397164" y="1208879"/>
            <a:ext cx="1274618" cy="307777"/>
          </a:xfrm>
          <a:prstGeom prst="rect">
            <a:avLst/>
          </a:prstGeom>
          <a:noFill/>
        </p:spPr>
        <p:txBody>
          <a:bodyPr wrap="square" rtlCol="0">
            <a:spAutoFit/>
          </a:bodyPr>
          <a:lstStyle/>
          <a:p>
            <a:r>
              <a:rPr lang="en-US" sz="1400" b="1" dirty="0" smtClean="0"/>
              <a:t>SCOTT</a:t>
            </a:r>
            <a:endParaRPr lang="ru-RU" sz="1400" b="1" dirty="0"/>
          </a:p>
        </p:txBody>
      </p:sp>
      <p:sp>
        <p:nvSpPr>
          <p:cNvPr id="6" name="Скругленный прямоугольник 5"/>
          <p:cNvSpPr/>
          <p:nvPr/>
        </p:nvSpPr>
        <p:spPr>
          <a:xfrm>
            <a:off x="1080655" y="1021875"/>
            <a:ext cx="4068759" cy="626199"/>
          </a:xfrm>
          <a:prstGeom prst="roundRect">
            <a:avLst/>
          </a:prstGeom>
          <a:noFill/>
          <a:ln w="28575">
            <a:solidFill>
              <a:srgbClr val="0E7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131313" y="1075651"/>
            <a:ext cx="3842612" cy="523220"/>
          </a:xfrm>
          <a:prstGeom prst="rect">
            <a:avLst/>
          </a:prstGeom>
          <a:noFill/>
        </p:spPr>
        <p:txBody>
          <a:bodyPr wrap="square" rtlCol="0">
            <a:spAutoFit/>
          </a:bodyPr>
          <a:lstStyle/>
          <a:p>
            <a:r>
              <a:rPr lang="en-US" sz="1400" dirty="0"/>
              <a:t>Well, here we go. As it turns out the first feasibility study into a Very Fast Train was done in 1982. </a:t>
            </a:r>
            <a:endParaRPr lang="ru-RU" sz="1400" dirty="0"/>
          </a:p>
        </p:txBody>
      </p:sp>
      <p:sp>
        <p:nvSpPr>
          <p:cNvPr id="11" name="TextBox 10"/>
          <p:cNvSpPr txBox="1"/>
          <p:nvPr/>
        </p:nvSpPr>
        <p:spPr>
          <a:xfrm>
            <a:off x="397164" y="1768242"/>
            <a:ext cx="1274618" cy="307777"/>
          </a:xfrm>
          <a:prstGeom prst="rect">
            <a:avLst/>
          </a:prstGeom>
          <a:noFill/>
        </p:spPr>
        <p:txBody>
          <a:bodyPr wrap="square" rtlCol="0">
            <a:spAutoFit/>
          </a:bodyPr>
          <a:lstStyle/>
          <a:p>
            <a:r>
              <a:rPr lang="en-US" sz="1400" b="1" dirty="0" smtClean="0"/>
              <a:t>TONY</a:t>
            </a:r>
            <a:endParaRPr lang="ru-RU" sz="1400" b="1" dirty="0"/>
          </a:p>
        </p:txBody>
      </p:sp>
      <p:sp>
        <p:nvSpPr>
          <p:cNvPr id="12" name="Скругленный прямоугольник 11"/>
          <p:cNvSpPr/>
          <p:nvPr/>
        </p:nvSpPr>
        <p:spPr>
          <a:xfrm>
            <a:off x="1080656" y="1739525"/>
            <a:ext cx="2036760" cy="330139"/>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1131312" y="1761887"/>
            <a:ext cx="1986103" cy="307777"/>
          </a:xfrm>
          <a:prstGeom prst="rect">
            <a:avLst/>
          </a:prstGeom>
          <a:noFill/>
        </p:spPr>
        <p:txBody>
          <a:bodyPr wrap="square" rtlCol="0">
            <a:spAutoFit/>
          </a:bodyPr>
          <a:lstStyle/>
          <a:p>
            <a:r>
              <a:rPr lang="en-US" sz="1400" dirty="0"/>
              <a:t>And what did that find?</a:t>
            </a:r>
            <a:endParaRPr lang="ru-RU" sz="1400" dirty="0"/>
          </a:p>
        </p:txBody>
      </p:sp>
      <p:sp>
        <p:nvSpPr>
          <p:cNvPr id="17" name="TextBox 16"/>
          <p:cNvSpPr txBox="1"/>
          <p:nvPr/>
        </p:nvSpPr>
        <p:spPr>
          <a:xfrm>
            <a:off x="397164" y="2178778"/>
            <a:ext cx="1274618" cy="307777"/>
          </a:xfrm>
          <a:prstGeom prst="rect">
            <a:avLst/>
          </a:prstGeom>
          <a:noFill/>
        </p:spPr>
        <p:txBody>
          <a:bodyPr wrap="square" rtlCol="0">
            <a:spAutoFit/>
          </a:bodyPr>
          <a:lstStyle/>
          <a:p>
            <a:r>
              <a:rPr lang="en-US" sz="1400" b="1" dirty="0" smtClean="0"/>
              <a:t>SCOTT</a:t>
            </a:r>
            <a:endParaRPr lang="ru-RU" sz="1400" b="1" dirty="0"/>
          </a:p>
        </p:txBody>
      </p:sp>
      <p:sp>
        <p:nvSpPr>
          <p:cNvPr id="18" name="Скругленный прямоугольник 17"/>
          <p:cNvSpPr/>
          <p:nvPr/>
        </p:nvSpPr>
        <p:spPr>
          <a:xfrm>
            <a:off x="1080656" y="2161115"/>
            <a:ext cx="2036760" cy="330139"/>
          </a:xfrm>
          <a:prstGeom prst="roundRect">
            <a:avLst/>
          </a:prstGeom>
          <a:noFill/>
          <a:ln w="28575">
            <a:solidFill>
              <a:srgbClr val="0E7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1131312" y="2172295"/>
            <a:ext cx="1986103" cy="307777"/>
          </a:xfrm>
          <a:prstGeom prst="rect">
            <a:avLst/>
          </a:prstGeom>
          <a:noFill/>
        </p:spPr>
        <p:txBody>
          <a:bodyPr wrap="square" rtlCol="0">
            <a:spAutoFit/>
          </a:bodyPr>
          <a:lstStyle/>
          <a:p>
            <a:r>
              <a:rPr lang="en-US" sz="1400" dirty="0"/>
              <a:t>That it wasn’t feasible. </a:t>
            </a:r>
            <a:endParaRPr lang="ru-RU" sz="1400" dirty="0"/>
          </a:p>
        </p:txBody>
      </p:sp>
      <p:sp>
        <p:nvSpPr>
          <p:cNvPr id="22" name="TextBox 21"/>
          <p:cNvSpPr txBox="1"/>
          <p:nvPr/>
        </p:nvSpPr>
        <p:spPr>
          <a:xfrm>
            <a:off x="397164" y="2601258"/>
            <a:ext cx="1274618" cy="307777"/>
          </a:xfrm>
          <a:prstGeom prst="rect">
            <a:avLst/>
          </a:prstGeom>
          <a:noFill/>
        </p:spPr>
        <p:txBody>
          <a:bodyPr wrap="square" rtlCol="0">
            <a:spAutoFit/>
          </a:bodyPr>
          <a:lstStyle/>
          <a:p>
            <a:r>
              <a:rPr lang="en-US" sz="1400" b="1" dirty="0"/>
              <a:t>HUGH</a:t>
            </a:r>
            <a:endParaRPr lang="ru-RU" sz="1400" b="1" dirty="0"/>
          </a:p>
        </p:txBody>
      </p:sp>
      <p:sp>
        <p:nvSpPr>
          <p:cNvPr id="23" name="Скругленный прямоугольник 22"/>
          <p:cNvSpPr/>
          <p:nvPr/>
        </p:nvSpPr>
        <p:spPr>
          <a:xfrm>
            <a:off x="1080655" y="2600240"/>
            <a:ext cx="3606941" cy="330139"/>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p:cNvSpPr txBox="1"/>
          <p:nvPr/>
        </p:nvSpPr>
        <p:spPr>
          <a:xfrm>
            <a:off x="1131313" y="2616245"/>
            <a:ext cx="3556284" cy="307777"/>
          </a:xfrm>
          <a:prstGeom prst="rect">
            <a:avLst/>
          </a:prstGeom>
          <a:noFill/>
        </p:spPr>
        <p:txBody>
          <a:bodyPr wrap="square" rtlCol="0">
            <a:spAutoFit/>
          </a:bodyPr>
          <a:lstStyle/>
          <a:p>
            <a:r>
              <a:rPr lang="en-US" sz="1400" dirty="0"/>
              <a:t>But in 1990, a more detailed study was done. </a:t>
            </a:r>
            <a:endParaRPr lang="ru-RU" sz="1400" dirty="0"/>
          </a:p>
        </p:txBody>
      </p:sp>
      <p:sp>
        <p:nvSpPr>
          <p:cNvPr id="25" name="TextBox 24"/>
          <p:cNvSpPr txBox="1"/>
          <p:nvPr/>
        </p:nvSpPr>
        <p:spPr>
          <a:xfrm>
            <a:off x="397164" y="3038879"/>
            <a:ext cx="1274618" cy="307777"/>
          </a:xfrm>
          <a:prstGeom prst="rect">
            <a:avLst/>
          </a:prstGeom>
          <a:noFill/>
        </p:spPr>
        <p:txBody>
          <a:bodyPr wrap="square" rtlCol="0">
            <a:spAutoFit/>
          </a:bodyPr>
          <a:lstStyle/>
          <a:p>
            <a:r>
              <a:rPr lang="en-US" sz="1400" b="1" dirty="0" smtClean="0"/>
              <a:t>TONY</a:t>
            </a:r>
            <a:endParaRPr lang="ru-RU" sz="1400" b="1" dirty="0"/>
          </a:p>
        </p:txBody>
      </p:sp>
      <p:sp>
        <p:nvSpPr>
          <p:cNvPr id="26" name="Скругленный прямоугольник 25"/>
          <p:cNvSpPr/>
          <p:nvPr/>
        </p:nvSpPr>
        <p:spPr>
          <a:xfrm>
            <a:off x="1080656" y="3028185"/>
            <a:ext cx="2036760" cy="330139"/>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p:cNvSpPr txBox="1"/>
          <p:nvPr/>
        </p:nvSpPr>
        <p:spPr>
          <a:xfrm>
            <a:off x="1131312" y="3050547"/>
            <a:ext cx="1986103" cy="307777"/>
          </a:xfrm>
          <a:prstGeom prst="rect">
            <a:avLst/>
          </a:prstGeom>
          <a:noFill/>
        </p:spPr>
        <p:txBody>
          <a:bodyPr wrap="square" rtlCol="0">
            <a:spAutoFit/>
          </a:bodyPr>
          <a:lstStyle/>
          <a:p>
            <a:r>
              <a:rPr lang="en-US" sz="1400" dirty="0"/>
              <a:t>Oh. What did that find? </a:t>
            </a:r>
            <a:endParaRPr lang="ru-RU" sz="1400" dirty="0"/>
          </a:p>
        </p:txBody>
      </p:sp>
      <p:sp>
        <p:nvSpPr>
          <p:cNvPr id="28" name="TextBox 27"/>
          <p:cNvSpPr txBox="1"/>
          <p:nvPr/>
        </p:nvSpPr>
        <p:spPr>
          <a:xfrm>
            <a:off x="397164" y="3469349"/>
            <a:ext cx="1274618" cy="307777"/>
          </a:xfrm>
          <a:prstGeom prst="rect">
            <a:avLst/>
          </a:prstGeom>
          <a:noFill/>
        </p:spPr>
        <p:txBody>
          <a:bodyPr wrap="square" rtlCol="0">
            <a:spAutoFit/>
          </a:bodyPr>
          <a:lstStyle/>
          <a:p>
            <a:r>
              <a:rPr lang="en-US" sz="1400" b="1" dirty="0" smtClean="0"/>
              <a:t>SCOTT</a:t>
            </a:r>
            <a:endParaRPr lang="ru-RU" sz="1400" b="1" dirty="0"/>
          </a:p>
        </p:txBody>
      </p:sp>
      <p:sp>
        <p:nvSpPr>
          <p:cNvPr id="29" name="Скругленный прямоугольник 28"/>
          <p:cNvSpPr/>
          <p:nvPr/>
        </p:nvSpPr>
        <p:spPr>
          <a:xfrm>
            <a:off x="1080656" y="3466824"/>
            <a:ext cx="2600177" cy="330139"/>
          </a:xfrm>
          <a:prstGeom prst="roundRect">
            <a:avLst/>
          </a:prstGeom>
          <a:noFill/>
          <a:ln w="28575">
            <a:solidFill>
              <a:srgbClr val="0E7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p:cNvSpPr txBox="1"/>
          <p:nvPr/>
        </p:nvSpPr>
        <p:spPr>
          <a:xfrm>
            <a:off x="1131313" y="3478004"/>
            <a:ext cx="2678830" cy="307777"/>
          </a:xfrm>
          <a:prstGeom prst="rect">
            <a:avLst/>
          </a:prstGeom>
          <a:noFill/>
        </p:spPr>
        <p:txBody>
          <a:bodyPr wrap="square" rtlCol="0">
            <a:spAutoFit/>
          </a:bodyPr>
          <a:lstStyle/>
          <a:p>
            <a:r>
              <a:rPr lang="en-US" sz="1400" dirty="0"/>
              <a:t>That it definitely wasn’t feasible. </a:t>
            </a:r>
            <a:endParaRPr lang="ru-RU" sz="1400" dirty="0"/>
          </a:p>
        </p:txBody>
      </p:sp>
      <p:sp>
        <p:nvSpPr>
          <p:cNvPr id="31" name="TextBox 30"/>
          <p:cNvSpPr txBox="1"/>
          <p:nvPr/>
        </p:nvSpPr>
        <p:spPr>
          <a:xfrm>
            <a:off x="397164" y="3911692"/>
            <a:ext cx="1274618" cy="307777"/>
          </a:xfrm>
          <a:prstGeom prst="rect">
            <a:avLst/>
          </a:prstGeom>
          <a:noFill/>
        </p:spPr>
        <p:txBody>
          <a:bodyPr wrap="square" rtlCol="0">
            <a:spAutoFit/>
          </a:bodyPr>
          <a:lstStyle/>
          <a:p>
            <a:r>
              <a:rPr lang="en-US" sz="1400" b="1" dirty="0" smtClean="0"/>
              <a:t>TONY</a:t>
            </a:r>
            <a:endParaRPr lang="ru-RU" sz="1400" b="1" dirty="0"/>
          </a:p>
        </p:txBody>
      </p:sp>
      <p:sp>
        <p:nvSpPr>
          <p:cNvPr id="32" name="Скругленный прямоугольник 31"/>
          <p:cNvSpPr/>
          <p:nvPr/>
        </p:nvSpPr>
        <p:spPr>
          <a:xfrm>
            <a:off x="1080656" y="3894281"/>
            <a:ext cx="3246722" cy="330139"/>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TextBox 32"/>
          <p:cNvSpPr txBox="1"/>
          <p:nvPr/>
        </p:nvSpPr>
        <p:spPr>
          <a:xfrm>
            <a:off x="1131312" y="3916643"/>
            <a:ext cx="3029812" cy="307777"/>
          </a:xfrm>
          <a:prstGeom prst="rect">
            <a:avLst/>
          </a:prstGeom>
          <a:noFill/>
        </p:spPr>
        <p:txBody>
          <a:bodyPr wrap="square" rtlCol="0">
            <a:spAutoFit/>
          </a:bodyPr>
          <a:lstStyle/>
          <a:p>
            <a:r>
              <a:rPr lang="en-US" sz="1400" dirty="0"/>
              <a:t>Right, so we can’t do a feasibility study. </a:t>
            </a:r>
            <a:endParaRPr lang="ru-RU" sz="1400" dirty="0"/>
          </a:p>
        </p:txBody>
      </p:sp>
      <p:sp>
        <p:nvSpPr>
          <p:cNvPr id="34" name="TextBox 33"/>
          <p:cNvSpPr txBox="1"/>
          <p:nvPr/>
        </p:nvSpPr>
        <p:spPr>
          <a:xfrm>
            <a:off x="397164" y="4321738"/>
            <a:ext cx="1274618" cy="307777"/>
          </a:xfrm>
          <a:prstGeom prst="rect">
            <a:avLst/>
          </a:prstGeom>
          <a:noFill/>
        </p:spPr>
        <p:txBody>
          <a:bodyPr wrap="square" rtlCol="0">
            <a:spAutoFit/>
          </a:bodyPr>
          <a:lstStyle/>
          <a:p>
            <a:r>
              <a:rPr lang="en-US" sz="1400" b="1" dirty="0" smtClean="0"/>
              <a:t>SCOTT</a:t>
            </a:r>
            <a:endParaRPr lang="ru-RU" sz="1400" b="1" dirty="0"/>
          </a:p>
        </p:txBody>
      </p:sp>
      <p:sp>
        <p:nvSpPr>
          <p:cNvPr id="35" name="Скругленный прямоугольник 34"/>
          <p:cNvSpPr/>
          <p:nvPr/>
        </p:nvSpPr>
        <p:spPr>
          <a:xfrm>
            <a:off x="1080656" y="4321740"/>
            <a:ext cx="4068759" cy="330139"/>
          </a:xfrm>
          <a:prstGeom prst="roundRect">
            <a:avLst/>
          </a:prstGeom>
          <a:noFill/>
          <a:ln w="28575">
            <a:solidFill>
              <a:srgbClr val="0E7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35"/>
          <p:cNvSpPr txBox="1"/>
          <p:nvPr/>
        </p:nvSpPr>
        <p:spPr>
          <a:xfrm>
            <a:off x="1131312" y="4332920"/>
            <a:ext cx="4101229" cy="307777"/>
          </a:xfrm>
          <a:prstGeom prst="rect">
            <a:avLst/>
          </a:prstGeom>
          <a:noFill/>
        </p:spPr>
        <p:txBody>
          <a:bodyPr wrap="square" rtlCol="0">
            <a:spAutoFit/>
          </a:bodyPr>
          <a:lstStyle/>
          <a:p>
            <a:r>
              <a:rPr lang="en-US" sz="1400" dirty="0"/>
              <a:t>No, </a:t>
            </a:r>
            <a:r>
              <a:rPr lang="en-US" sz="1400" dirty="0" err="1"/>
              <a:t>‘cause</a:t>
            </a:r>
            <a:r>
              <a:rPr lang="en-US" sz="1400" dirty="0"/>
              <a:t> there’s another one being done right now.</a:t>
            </a:r>
            <a:endParaRPr lang="ru-RU" sz="1400" dirty="0"/>
          </a:p>
        </p:txBody>
      </p:sp>
      <p:sp>
        <p:nvSpPr>
          <p:cNvPr id="37" name="TextBox 36"/>
          <p:cNvSpPr txBox="1"/>
          <p:nvPr/>
        </p:nvSpPr>
        <p:spPr>
          <a:xfrm>
            <a:off x="397164" y="4762271"/>
            <a:ext cx="1274618" cy="307777"/>
          </a:xfrm>
          <a:prstGeom prst="rect">
            <a:avLst/>
          </a:prstGeom>
          <a:noFill/>
        </p:spPr>
        <p:txBody>
          <a:bodyPr wrap="square" rtlCol="0">
            <a:spAutoFit/>
          </a:bodyPr>
          <a:lstStyle/>
          <a:p>
            <a:r>
              <a:rPr lang="en-US" sz="1400" b="1" dirty="0" smtClean="0"/>
              <a:t>TONY</a:t>
            </a:r>
            <a:endParaRPr lang="ru-RU" sz="1400" b="1" dirty="0"/>
          </a:p>
        </p:txBody>
      </p:sp>
      <p:sp>
        <p:nvSpPr>
          <p:cNvPr id="38" name="Скругленный прямоугольник 37"/>
          <p:cNvSpPr/>
          <p:nvPr/>
        </p:nvSpPr>
        <p:spPr>
          <a:xfrm>
            <a:off x="1080656" y="4744860"/>
            <a:ext cx="2600177" cy="330139"/>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TextBox 38"/>
          <p:cNvSpPr txBox="1"/>
          <p:nvPr/>
        </p:nvSpPr>
        <p:spPr>
          <a:xfrm>
            <a:off x="1131312" y="4767222"/>
            <a:ext cx="3029812" cy="307777"/>
          </a:xfrm>
          <a:prstGeom prst="rect">
            <a:avLst/>
          </a:prstGeom>
          <a:noFill/>
        </p:spPr>
        <p:txBody>
          <a:bodyPr wrap="square" rtlCol="0">
            <a:spAutoFit/>
          </a:bodyPr>
          <a:lstStyle/>
          <a:p>
            <a:r>
              <a:rPr lang="en-US" sz="1400" dirty="0"/>
              <a:t>You’re kidding me. Another one? </a:t>
            </a:r>
            <a:endParaRPr lang="ru-RU" sz="1400" dirty="0"/>
          </a:p>
        </p:txBody>
      </p:sp>
      <p:sp>
        <p:nvSpPr>
          <p:cNvPr id="40" name="TextBox 39"/>
          <p:cNvSpPr txBox="1"/>
          <p:nvPr/>
        </p:nvSpPr>
        <p:spPr>
          <a:xfrm>
            <a:off x="397164" y="5168998"/>
            <a:ext cx="1274618" cy="307777"/>
          </a:xfrm>
          <a:prstGeom prst="rect">
            <a:avLst/>
          </a:prstGeom>
          <a:noFill/>
        </p:spPr>
        <p:txBody>
          <a:bodyPr wrap="square" rtlCol="0">
            <a:spAutoFit/>
          </a:bodyPr>
          <a:lstStyle/>
          <a:p>
            <a:r>
              <a:rPr lang="en-US" sz="1400" b="1" dirty="0"/>
              <a:t>HUGH</a:t>
            </a:r>
            <a:endParaRPr lang="ru-RU" sz="1400" b="1" dirty="0"/>
          </a:p>
        </p:txBody>
      </p:sp>
      <p:sp>
        <p:nvSpPr>
          <p:cNvPr id="41" name="Скругленный прямоугольник 40"/>
          <p:cNvSpPr/>
          <p:nvPr/>
        </p:nvSpPr>
        <p:spPr>
          <a:xfrm>
            <a:off x="1080656" y="5167980"/>
            <a:ext cx="3246721" cy="330139"/>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p:cNvSpPr txBox="1"/>
          <p:nvPr/>
        </p:nvSpPr>
        <p:spPr>
          <a:xfrm>
            <a:off x="1131312" y="5183985"/>
            <a:ext cx="3196065" cy="307777"/>
          </a:xfrm>
          <a:prstGeom prst="rect">
            <a:avLst/>
          </a:prstGeom>
          <a:noFill/>
        </p:spPr>
        <p:txBody>
          <a:bodyPr wrap="square" rtlCol="0">
            <a:spAutoFit/>
          </a:bodyPr>
          <a:lstStyle/>
          <a:p>
            <a:r>
              <a:rPr lang="en-US" sz="1400" dirty="0"/>
              <a:t>Will be interesting to see what they find. </a:t>
            </a:r>
            <a:endParaRPr lang="ru-RU" sz="1400" dirty="0"/>
          </a:p>
        </p:txBody>
      </p:sp>
      <p:sp>
        <p:nvSpPr>
          <p:cNvPr id="43" name="TextBox 42"/>
          <p:cNvSpPr txBox="1"/>
          <p:nvPr/>
        </p:nvSpPr>
        <p:spPr>
          <a:xfrm>
            <a:off x="397164" y="5586149"/>
            <a:ext cx="1274618" cy="307777"/>
          </a:xfrm>
          <a:prstGeom prst="rect">
            <a:avLst/>
          </a:prstGeom>
          <a:noFill/>
        </p:spPr>
        <p:txBody>
          <a:bodyPr wrap="square" rtlCol="0">
            <a:spAutoFit/>
          </a:bodyPr>
          <a:lstStyle/>
          <a:p>
            <a:r>
              <a:rPr lang="en-US" sz="1400" b="1" dirty="0" smtClean="0"/>
              <a:t>SCOTT</a:t>
            </a:r>
            <a:endParaRPr lang="ru-RU" sz="1400" b="1" dirty="0"/>
          </a:p>
        </p:txBody>
      </p:sp>
      <p:sp>
        <p:nvSpPr>
          <p:cNvPr id="44" name="Скругленный прямоугольник 43"/>
          <p:cNvSpPr/>
          <p:nvPr/>
        </p:nvSpPr>
        <p:spPr>
          <a:xfrm>
            <a:off x="1080656" y="5586151"/>
            <a:ext cx="4068759" cy="330139"/>
          </a:xfrm>
          <a:prstGeom prst="roundRect">
            <a:avLst/>
          </a:prstGeom>
          <a:noFill/>
          <a:ln w="28575">
            <a:solidFill>
              <a:srgbClr val="0E7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TextBox 44"/>
          <p:cNvSpPr txBox="1"/>
          <p:nvPr/>
        </p:nvSpPr>
        <p:spPr>
          <a:xfrm>
            <a:off x="1131312" y="5597331"/>
            <a:ext cx="979339" cy="307777"/>
          </a:xfrm>
          <a:prstGeom prst="rect">
            <a:avLst/>
          </a:prstGeom>
          <a:noFill/>
        </p:spPr>
        <p:txBody>
          <a:bodyPr wrap="square" rtlCol="0">
            <a:spAutoFit/>
          </a:bodyPr>
          <a:lstStyle/>
          <a:p>
            <a:r>
              <a:rPr lang="en-US" sz="1400" dirty="0" smtClean="0"/>
              <a:t>Absolutely</a:t>
            </a:r>
            <a:endParaRPr lang="ru-RU" sz="1400" dirty="0"/>
          </a:p>
        </p:txBody>
      </p:sp>
      <p:sp>
        <p:nvSpPr>
          <p:cNvPr id="46" name="TextBox 45"/>
          <p:cNvSpPr txBox="1"/>
          <p:nvPr/>
        </p:nvSpPr>
        <p:spPr>
          <a:xfrm>
            <a:off x="397164" y="6033659"/>
            <a:ext cx="1274618" cy="307777"/>
          </a:xfrm>
          <a:prstGeom prst="rect">
            <a:avLst/>
          </a:prstGeom>
          <a:noFill/>
        </p:spPr>
        <p:txBody>
          <a:bodyPr wrap="square" rtlCol="0">
            <a:spAutoFit/>
          </a:bodyPr>
          <a:lstStyle/>
          <a:p>
            <a:r>
              <a:rPr lang="en-US" sz="1400" b="1" dirty="0" smtClean="0"/>
              <a:t>TONY</a:t>
            </a:r>
            <a:endParaRPr lang="ru-RU" sz="1400" b="1" dirty="0"/>
          </a:p>
        </p:txBody>
      </p:sp>
      <p:sp>
        <p:nvSpPr>
          <p:cNvPr id="47" name="Скругленный прямоугольник 46"/>
          <p:cNvSpPr/>
          <p:nvPr/>
        </p:nvSpPr>
        <p:spPr>
          <a:xfrm>
            <a:off x="1080656" y="6016248"/>
            <a:ext cx="4151885" cy="330139"/>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TextBox 47"/>
          <p:cNvSpPr txBox="1"/>
          <p:nvPr/>
        </p:nvSpPr>
        <p:spPr>
          <a:xfrm>
            <a:off x="1131311" y="6038610"/>
            <a:ext cx="4018103" cy="307777"/>
          </a:xfrm>
          <a:prstGeom prst="rect">
            <a:avLst/>
          </a:prstGeom>
          <a:noFill/>
        </p:spPr>
        <p:txBody>
          <a:bodyPr wrap="square" rtlCol="0">
            <a:spAutoFit/>
          </a:bodyPr>
          <a:lstStyle/>
          <a:p>
            <a:r>
              <a:rPr lang="en-US" sz="1400" dirty="0"/>
              <a:t>But I mean have we ever got past a feasibility study? </a:t>
            </a:r>
            <a:endParaRPr lang="ru-RU" sz="1400" dirty="0"/>
          </a:p>
        </p:txBody>
      </p:sp>
      <p:sp>
        <p:nvSpPr>
          <p:cNvPr id="49" name="TextBox 48"/>
          <p:cNvSpPr txBox="1"/>
          <p:nvPr/>
        </p:nvSpPr>
        <p:spPr>
          <a:xfrm>
            <a:off x="6590288" y="1044576"/>
            <a:ext cx="1274618" cy="307777"/>
          </a:xfrm>
          <a:prstGeom prst="rect">
            <a:avLst/>
          </a:prstGeom>
          <a:noFill/>
        </p:spPr>
        <p:txBody>
          <a:bodyPr wrap="square" rtlCol="0">
            <a:spAutoFit/>
          </a:bodyPr>
          <a:lstStyle/>
          <a:p>
            <a:r>
              <a:rPr lang="en-US" sz="1400" b="1" dirty="0" smtClean="0"/>
              <a:t>SCOTT</a:t>
            </a:r>
            <a:endParaRPr lang="ru-RU" sz="1400" b="1" dirty="0"/>
          </a:p>
        </p:txBody>
      </p:sp>
      <p:sp>
        <p:nvSpPr>
          <p:cNvPr id="50" name="Скругленный прямоугольник 49"/>
          <p:cNvSpPr/>
          <p:nvPr/>
        </p:nvSpPr>
        <p:spPr>
          <a:xfrm>
            <a:off x="7273779" y="1026913"/>
            <a:ext cx="3615893" cy="330139"/>
          </a:xfrm>
          <a:prstGeom prst="roundRect">
            <a:avLst/>
          </a:prstGeom>
          <a:noFill/>
          <a:ln w="28575">
            <a:solidFill>
              <a:srgbClr val="0E7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TextBox 50"/>
          <p:cNvSpPr txBox="1"/>
          <p:nvPr/>
        </p:nvSpPr>
        <p:spPr>
          <a:xfrm>
            <a:off x="7324436" y="1038093"/>
            <a:ext cx="3565237" cy="307777"/>
          </a:xfrm>
          <a:prstGeom prst="rect">
            <a:avLst/>
          </a:prstGeom>
          <a:noFill/>
        </p:spPr>
        <p:txBody>
          <a:bodyPr wrap="square" rtlCol="0">
            <a:spAutoFit/>
          </a:bodyPr>
          <a:lstStyle/>
          <a:p>
            <a:r>
              <a:rPr lang="en-US" sz="1400" dirty="0"/>
              <a:t>Think they might have done a scoping study. </a:t>
            </a:r>
            <a:endParaRPr lang="ru-RU" sz="1400" dirty="0"/>
          </a:p>
        </p:txBody>
      </p:sp>
      <p:sp>
        <p:nvSpPr>
          <p:cNvPr id="55" name="TextBox 54"/>
          <p:cNvSpPr txBox="1"/>
          <p:nvPr/>
        </p:nvSpPr>
        <p:spPr>
          <a:xfrm>
            <a:off x="6590288" y="1466820"/>
            <a:ext cx="1274618" cy="307777"/>
          </a:xfrm>
          <a:prstGeom prst="rect">
            <a:avLst/>
          </a:prstGeom>
          <a:noFill/>
        </p:spPr>
        <p:txBody>
          <a:bodyPr wrap="square" rtlCol="0">
            <a:spAutoFit/>
          </a:bodyPr>
          <a:lstStyle/>
          <a:p>
            <a:r>
              <a:rPr lang="en-US" sz="1400" b="1" dirty="0" smtClean="0"/>
              <a:t>TONY</a:t>
            </a:r>
            <a:endParaRPr lang="ru-RU" sz="1400" b="1" dirty="0"/>
          </a:p>
        </p:txBody>
      </p:sp>
      <p:sp>
        <p:nvSpPr>
          <p:cNvPr id="56" name="Скругленный прямоугольник 55"/>
          <p:cNvSpPr/>
          <p:nvPr/>
        </p:nvSpPr>
        <p:spPr>
          <a:xfrm>
            <a:off x="7273780" y="1438103"/>
            <a:ext cx="1925638" cy="330139"/>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TextBox 56"/>
          <p:cNvSpPr txBox="1"/>
          <p:nvPr/>
        </p:nvSpPr>
        <p:spPr>
          <a:xfrm>
            <a:off x="7324436" y="1460465"/>
            <a:ext cx="1986103" cy="307777"/>
          </a:xfrm>
          <a:prstGeom prst="rect">
            <a:avLst/>
          </a:prstGeom>
          <a:noFill/>
        </p:spPr>
        <p:txBody>
          <a:bodyPr wrap="square" rtlCol="0">
            <a:spAutoFit/>
          </a:bodyPr>
          <a:lstStyle/>
          <a:p>
            <a:r>
              <a:rPr lang="en-US" sz="1400" dirty="0"/>
              <a:t>What’s the difference? </a:t>
            </a:r>
            <a:endParaRPr lang="ru-RU" sz="1400" dirty="0"/>
          </a:p>
        </p:txBody>
      </p:sp>
      <p:sp>
        <p:nvSpPr>
          <p:cNvPr id="58" name="TextBox 57"/>
          <p:cNvSpPr txBox="1"/>
          <p:nvPr/>
        </p:nvSpPr>
        <p:spPr>
          <a:xfrm>
            <a:off x="6590288" y="1865694"/>
            <a:ext cx="1274618" cy="307777"/>
          </a:xfrm>
          <a:prstGeom prst="rect">
            <a:avLst/>
          </a:prstGeom>
          <a:noFill/>
        </p:spPr>
        <p:txBody>
          <a:bodyPr wrap="square" rtlCol="0">
            <a:spAutoFit/>
          </a:bodyPr>
          <a:lstStyle/>
          <a:p>
            <a:r>
              <a:rPr lang="en-US" sz="1400" b="1" dirty="0" smtClean="0"/>
              <a:t>SCOTT</a:t>
            </a:r>
            <a:endParaRPr lang="ru-RU" sz="1400" b="1" dirty="0"/>
          </a:p>
        </p:txBody>
      </p:sp>
      <p:sp>
        <p:nvSpPr>
          <p:cNvPr id="59" name="Скругленный прямоугольник 58"/>
          <p:cNvSpPr/>
          <p:nvPr/>
        </p:nvSpPr>
        <p:spPr>
          <a:xfrm>
            <a:off x="7273780" y="1848031"/>
            <a:ext cx="1274618" cy="330139"/>
          </a:xfrm>
          <a:prstGeom prst="roundRect">
            <a:avLst/>
          </a:prstGeom>
          <a:noFill/>
          <a:ln w="28575">
            <a:solidFill>
              <a:srgbClr val="0E7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TextBox 59"/>
          <p:cNvSpPr txBox="1"/>
          <p:nvPr/>
        </p:nvSpPr>
        <p:spPr>
          <a:xfrm>
            <a:off x="7324436" y="1859211"/>
            <a:ext cx="1223961" cy="307777"/>
          </a:xfrm>
          <a:prstGeom prst="rect">
            <a:avLst/>
          </a:prstGeom>
          <a:noFill/>
        </p:spPr>
        <p:txBody>
          <a:bodyPr wrap="square" rtlCol="0">
            <a:spAutoFit/>
          </a:bodyPr>
          <a:lstStyle/>
          <a:p>
            <a:r>
              <a:rPr lang="en-US" sz="1400" dirty="0"/>
              <a:t>One’s thicker. </a:t>
            </a:r>
            <a:endParaRPr lang="ru-RU" sz="1400" dirty="0"/>
          </a:p>
        </p:txBody>
      </p:sp>
      <p:sp>
        <p:nvSpPr>
          <p:cNvPr id="61" name="TextBox 60"/>
          <p:cNvSpPr txBox="1"/>
          <p:nvPr/>
        </p:nvSpPr>
        <p:spPr>
          <a:xfrm>
            <a:off x="6590287" y="2267940"/>
            <a:ext cx="1274618" cy="307777"/>
          </a:xfrm>
          <a:prstGeom prst="rect">
            <a:avLst/>
          </a:prstGeom>
          <a:noFill/>
        </p:spPr>
        <p:txBody>
          <a:bodyPr wrap="square" rtlCol="0">
            <a:spAutoFit/>
          </a:bodyPr>
          <a:lstStyle/>
          <a:p>
            <a:r>
              <a:rPr lang="en-US" sz="1400" b="1" dirty="0"/>
              <a:t>HUGH</a:t>
            </a:r>
            <a:endParaRPr lang="ru-RU" sz="1400" b="1" dirty="0"/>
          </a:p>
        </p:txBody>
      </p:sp>
      <p:sp>
        <p:nvSpPr>
          <p:cNvPr id="62" name="Скругленный прямоугольник 61"/>
          <p:cNvSpPr/>
          <p:nvPr/>
        </p:nvSpPr>
        <p:spPr>
          <a:xfrm>
            <a:off x="7273779" y="2266922"/>
            <a:ext cx="2332040" cy="330139"/>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p:cNvSpPr txBox="1"/>
          <p:nvPr/>
        </p:nvSpPr>
        <p:spPr>
          <a:xfrm>
            <a:off x="7324436" y="2282927"/>
            <a:ext cx="2281382" cy="307777"/>
          </a:xfrm>
          <a:prstGeom prst="rect">
            <a:avLst/>
          </a:prstGeom>
          <a:noFill/>
        </p:spPr>
        <p:txBody>
          <a:bodyPr wrap="square" rtlCol="0">
            <a:spAutoFit/>
          </a:bodyPr>
          <a:lstStyle/>
          <a:p>
            <a:r>
              <a:rPr lang="en-US" sz="1400" dirty="0"/>
              <a:t>It’s got graphs and diagrams. </a:t>
            </a:r>
            <a:endParaRPr lang="ru-RU" sz="1400" dirty="0"/>
          </a:p>
        </p:txBody>
      </p:sp>
      <p:sp>
        <p:nvSpPr>
          <p:cNvPr id="64" name="TextBox 63"/>
          <p:cNvSpPr txBox="1"/>
          <p:nvPr/>
        </p:nvSpPr>
        <p:spPr>
          <a:xfrm>
            <a:off x="6590288" y="2806659"/>
            <a:ext cx="1274618" cy="307777"/>
          </a:xfrm>
          <a:prstGeom prst="rect">
            <a:avLst/>
          </a:prstGeom>
          <a:noFill/>
        </p:spPr>
        <p:txBody>
          <a:bodyPr wrap="square" rtlCol="0">
            <a:spAutoFit/>
          </a:bodyPr>
          <a:lstStyle/>
          <a:p>
            <a:r>
              <a:rPr lang="en-US" sz="1400" b="1" dirty="0" smtClean="0"/>
              <a:t>TONY</a:t>
            </a:r>
            <a:endParaRPr lang="ru-RU" sz="1400" b="1" dirty="0"/>
          </a:p>
        </p:txBody>
      </p:sp>
      <p:sp>
        <p:nvSpPr>
          <p:cNvPr id="65" name="Скругленный прямоугольник 64"/>
          <p:cNvSpPr/>
          <p:nvPr/>
        </p:nvSpPr>
        <p:spPr>
          <a:xfrm>
            <a:off x="7273779" y="2683829"/>
            <a:ext cx="3615893" cy="545582"/>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p:cNvSpPr txBox="1"/>
          <p:nvPr/>
        </p:nvSpPr>
        <p:spPr>
          <a:xfrm>
            <a:off x="7324436" y="2706191"/>
            <a:ext cx="3740728" cy="523220"/>
          </a:xfrm>
          <a:prstGeom prst="rect">
            <a:avLst/>
          </a:prstGeom>
          <a:noFill/>
        </p:spPr>
        <p:txBody>
          <a:bodyPr wrap="square" rtlCol="0">
            <a:spAutoFit/>
          </a:bodyPr>
          <a:lstStyle/>
          <a:p>
            <a:r>
              <a:rPr lang="en-US" sz="1400" dirty="0"/>
              <a:t>I mean studies and scoping exercises. Have we ever got past that stage? </a:t>
            </a:r>
            <a:endParaRPr lang="ru-RU" sz="1400" dirty="0"/>
          </a:p>
        </p:txBody>
      </p:sp>
      <p:sp>
        <p:nvSpPr>
          <p:cNvPr id="67" name="TextBox 66"/>
          <p:cNvSpPr txBox="1"/>
          <p:nvPr/>
        </p:nvSpPr>
        <p:spPr>
          <a:xfrm>
            <a:off x="5874611" y="3339830"/>
            <a:ext cx="1399168" cy="523220"/>
          </a:xfrm>
          <a:prstGeom prst="rect">
            <a:avLst/>
          </a:prstGeom>
          <a:noFill/>
        </p:spPr>
        <p:txBody>
          <a:bodyPr wrap="square" rtlCol="0">
            <a:spAutoFit/>
          </a:bodyPr>
          <a:lstStyle/>
          <a:p>
            <a:r>
              <a:rPr lang="en-US" sz="1400" b="1" dirty="0" smtClean="0"/>
              <a:t>SCOTT &amp; HUGH</a:t>
            </a:r>
            <a:endParaRPr lang="ru-RU" sz="1400" b="1" dirty="0" smtClean="0"/>
          </a:p>
          <a:p>
            <a:endParaRPr lang="ru-RU" sz="1400" b="1" dirty="0"/>
          </a:p>
        </p:txBody>
      </p:sp>
      <p:sp>
        <p:nvSpPr>
          <p:cNvPr id="69" name="Скругленный прямоугольник 68"/>
          <p:cNvSpPr/>
          <p:nvPr/>
        </p:nvSpPr>
        <p:spPr>
          <a:xfrm>
            <a:off x="7273780" y="3326167"/>
            <a:ext cx="965056" cy="330139"/>
          </a:xfrm>
          <a:prstGeom prst="roundRect">
            <a:avLst/>
          </a:prstGeom>
          <a:noFill/>
          <a:ln w="28575">
            <a:solidFill>
              <a:srgbClr val="0E7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TextBox 69"/>
          <p:cNvSpPr txBox="1"/>
          <p:nvPr/>
        </p:nvSpPr>
        <p:spPr>
          <a:xfrm>
            <a:off x="7324436" y="3330057"/>
            <a:ext cx="1223961" cy="307777"/>
          </a:xfrm>
          <a:prstGeom prst="rect">
            <a:avLst/>
          </a:prstGeom>
          <a:noFill/>
        </p:spPr>
        <p:txBody>
          <a:bodyPr wrap="square" rtlCol="0">
            <a:spAutoFit/>
          </a:bodyPr>
          <a:lstStyle/>
          <a:p>
            <a:r>
              <a:rPr lang="en-US" sz="1400" dirty="0" err="1"/>
              <a:t>Ahh</a:t>
            </a:r>
            <a:r>
              <a:rPr lang="en-US" sz="1400" dirty="0"/>
              <a:t>... no. </a:t>
            </a:r>
            <a:endParaRPr lang="ru-RU" sz="1400" dirty="0"/>
          </a:p>
        </p:txBody>
      </p:sp>
      <p:sp>
        <p:nvSpPr>
          <p:cNvPr id="71" name="TextBox 70"/>
          <p:cNvSpPr txBox="1"/>
          <p:nvPr/>
        </p:nvSpPr>
        <p:spPr>
          <a:xfrm>
            <a:off x="6590288" y="3773386"/>
            <a:ext cx="1274618" cy="307777"/>
          </a:xfrm>
          <a:prstGeom prst="rect">
            <a:avLst/>
          </a:prstGeom>
          <a:noFill/>
        </p:spPr>
        <p:txBody>
          <a:bodyPr wrap="square" rtlCol="0">
            <a:spAutoFit/>
          </a:bodyPr>
          <a:lstStyle/>
          <a:p>
            <a:r>
              <a:rPr lang="en-US" sz="1400" b="1" dirty="0" smtClean="0"/>
              <a:t>TONY</a:t>
            </a:r>
            <a:endParaRPr lang="ru-RU" sz="1400" b="1" dirty="0"/>
          </a:p>
        </p:txBody>
      </p:sp>
      <p:sp>
        <p:nvSpPr>
          <p:cNvPr id="72" name="Скругленный прямоугольник 71"/>
          <p:cNvSpPr/>
          <p:nvPr/>
        </p:nvSpPr>
        <p:spPr>
          <a:xfrm>
            <a:off x="7273780" y="3744669"/>
            <a:ext cx="798801" cy="330139"/>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3" name="TextBox 72"/>
          <p:cNvSpPr txBox="1"/>
          <p:nvPr/>
        </p:nvSpPr>
        <p:spPr>
          <a:xfrm>
            <a:off x="7324436" y="3767031"/>
            <a:ext cx="748145" cy="307777"/>
          </a:xfrm>
          <a:prstGeom prst="rect">
            <a:avLst/>
          </a:prstGeom>
          <a:noFill/>
        </p:spPr>
        <p:txBody>
          <a:bodyPr wrap="square" rtlCol="0">
            <a:spAutoFit/>
          </a:bodyPr>
          <a:lstStyle/>
          <a:p>
            <a:r>
              <a:rPr lang="en-US" sz="1400" dirty="0" smtClean="0"/>
              <a:t>Right…</a:t>
            </a:r>
            <a:endParaRPr lang="ru-RU" sz="1400" dirty="0"/>
          </a:p>
        </p:txBody>
      </p:sp>
      <p:sp>
        <p:nvSpPr>
          <p:cNvPr id="74" name="TextBox 73"/>
          <p:cNvSpPr txBox="1"/>
          <p:nvPr/>
        </p:nvSpPr>
        <p:spPr>
          <a:xfrm>
            <a:off x="7190651" y="4442691"/>
            <a:ext cx="2830803" cy="523220"/>
          </a:xfrm>
          <a:prstGeom prst="rect">
            <a:avLst/>
          </a:prstGeom>
          <a:noFill/>
        </p:spPr>
        <p:txBody>
          <a:bodyPr wrap="square" rtlCol="0">
            <a:spAutoFit/>
          </a:bodyPr>
          <a:lstStyle/>
          <a:p>
            <a:r>
              <a:rPr lang="en-US" sz="1400" dirty="0"/>
              <a:t>The Very Fast Turnover, Series 1, Episode 3:   27 August </a:t>
            </a:r>
            <a:r>
              <a:rPr lang="en-US" sz="1400" dirty="0" smtClean="0"/>
              <a:t>2014</a:t>
            </a:r>
            <a:endParaRPr lang="ru-RU" sz="1400" dirty="0"/>
          </a:p>
        </p:txBody>
      </p:sp>
      <p:cxnSp>
        <p:nvCxnSpPr>
          <p:cNvPr id="76" name="Прямая соединительная линия 75"/>
          <p:cNvCxnSpPr/>
          <p:nvPr/>
        </p:nvCxnSpPr>
        <p:spPr>
          <a:xfrm>
            <a:off x="7273779" y="4332920"/>
            <a:ext cx="491822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1254296" y="6391978"/>
            <a:ext cx="832862" cy="276999"/>
          </a:xfrm>
          <a:prstGeom prst="rect">
            <a:avLst/>
          </a:prstGeom>
          <a:noFill/>
        </p:spPr>
        <p:txBody>
          <a:bodyPr wrap="square" rtlCol="0">
            <a:spAutoFit/>
          </a:bodyPr>
          <a:lstStyle/>
          <a:p>
            <a:r>
              <a:rPr lang="en-US" sz="1200" i="1" dirty="0" smtClean="0">
                <a:latin typeface="Lato" panose="020F0502020204030203" pitchFamily="34" charset="0"/>
                <a:ea typeface="Lato" panose="020F0502020204030203" pitchFamily="34" charset="0"/>
                <a:cs typeface="Lato" panose="020F0502020204030203" pitchFamily="34" charset="0"/>
              </a:rPr>
              <a:t>Page 10</a:t>
            </a:r>
            <a:endParaRPr lang="ru-RU" sz="1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295837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90500"/>
            <a:ext cx="10706100" cy="646331"/>
          </a:xfrm>
          <a:prstGeom prst="rect">
            <a:avLst/>
          </a:prstGeom>
          <a:noFill/>
        </p:spPr>
        <p:txBody>
          <a:bodyPr wrap="square" rtlCol="0">
            <a:spAutoFit/>
          </a:bodyPr>
          <a:lstStyle/>
          <a:p>
            <a:r>
              <a:rPr lang="en-US" b="1" dirty="0" smtClean="0">
                <a:solidFill>
                  <a:schemeClr val="bg1"/>
                </a:solidFill>
                <a:latin typeface="Lato" panose="020F0502020204030203" pitchFamily="34" charset="0"/>
                <a:ea typeface="Lato" panose="020F0502020204030203" pitchFamily="34" charset="0"/>
                <a:cs typeface="Lato" panose="020F0502020204030203" pitchFamily="34" charset="0"/>
              </a:rPr>
              <a:t>ONE THING THEY GOT RIGHT WAS NEED TO IDENTIFY THE CORRIDOR</a:t>
            </a:r>
            <a:endParaRPr lang="ru-RU" b="1" dirty="0" smtClean="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ru-RU"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p:cNvSpPr txBox="1"/>
          <p:nvPr/>
        </p:nvSpPr>
        <p:spPr>
          <a:xfrm>
            <a:off x="1422905" y="1217240"/>
            <a:ext cx="5384800" cy="584775"/>
          </a:xfrm>
          <a:prstGeom prst="rect">
            <a:avLst/>
          </a:prstGeom>
          <a:noFill/>
        </p:spPr>
        <p:txBody>
          <a:bodyPr wrap="square" rtlCol="0">
            <a:spAutoFit/>
          </a:bodyPr>
          <a:lstStyle/>
          <a:p>
            <a:r>
              <a:rPr lang="en-US" sz="1600" dirty="0">
                <a:latin typeface="Lato" panose="020F0502020204030203" pitchFamily="34" charset="0"/>
                <a:ea typeface="Lato" panose="020F0502020204030203" pitchFamily="34" charset="0"/>
                <a:cs typeface="Lato" panose="020F0502020204030203" pitchFamily="34" charset="0"/>
              </a:rPr>
              <a:t>If we’re going to make any headway with this crazy idea, our starting point has to be identifying the rail corridor…</a:t>
            </a:r>
            <a:endParaRPr lang="ru-RU" sz="1600" dirty="0">
              <a:latin typeface="Lato" panose="020F0502020204030203" pitchFamily="34" charset="0"/>
              <a:ea typeface="Lato" panose="020F0502020204030203" pitchFamily="34" charset="0"/>
              <a:cs typeface="Lato" panose="020F0502020204030203" pitchFamily="34" charset="0"/>
            </a:endParaRPr>
          </a:p>
        </p:txBody>
      </p:sp>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l="25896" t="2455" r="31415" b="65492"/>
          <a:stretch/>
        </p:blipFill>
        <p:spPr>
          <a:xfrm>
            <a:off x="333450" y="1143635"/>
            <a:ext cx="731983" cy="731983"/>
          </a:xfrm>
          <a:prstGeom prst="ellipse">
            <a:avLst/>
          </a:prstGeom>
        </p:spPr>
      </p:pic>
      <p:sp>
        <p:nvSpPr>
          <p:cNvPr id="7" name="TextBox 6"/>
          <p:cNvSpPr txBox="1"/>
          <p:nvPr/>
        </p:nvSpPr>
        <p:spPr>
          <a:xfrm>
            <a:off x="1422905" y="909463"/>
            <a:ext cx="1274618" cy="307777"/>
          </a:xfrm>
          <a:prstGeom prst="rect">
            <a:avLst/>
          </a:prstGeom>
          <a:noFill/>
        </p:spPr>
        <p:txBody>
          <a:bodyPr wrap="square" rtlCol="0">
            <a:spAutoFit/>
          </a:bodyPr>
          <a:lstStyle/>
          <a:p>
            <a:r>
              <a:rPr lang="en-US" sz="1400" b="1" dirty="0" smtClean="0"/>
              <a:t>TONY</a:t>
            </a:r>
            <a:endParaRPr lang="ru-RU" sz="1400" b="1" dirty="0"/>
          </a:p>
        </p:txBody>
      </p:sp>
      <p:sp>
        <p:nvSpPr>
          <p:cNvPr id="8" name="Скругленный прямоугольник 7"/>
          <p:cNvSpPr/>
          <p:nvPr/>
        </p:nvSpPr>
        <p:spPr>
          <a:xfrm>
            <a:off x="1347212" y="1234958"/>
            <a:ext cx="5536187" cy="567057"/>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Picture 11" descr="C:\Users\measson.funds\Downloads\SilverEmu.jpg"/>
          <p:cNvPicPr/>
          <p:nvPr/>
        </p:nvPicPr>
        <p:blipFill>
          <a:blip r:embed="rId3">
            <a:extLst>
              <a:ext uri="{28A0092B-C50C-407E-A947-70E740481C1C}">
                <a14:useLocalDpi xmlns:a14="http://schemas.microsoft.com/office/drawing/2010/main" val="0"/>
              </a:ext>
            </a:extLst>
          </a:blip>
          <a:srcRect/>
          <a:stretch>
            <a:fillRect/>
          </a:stretch>
        </p:blipFill>
        <p:spPr bwMode="auto">
          <a:xfrm>
            <a:off x="1347213" y="2261698"/>
            <a:ext cx="7150586" cy="3999058"/>
          </a:xfrm>
          <a:prstGeom prst="rect">
            <a:avLst/>
          </a:prstGeom>
          <a:noFill/>
          <a:ln>
            <a:noFill/>
          </a:ln>
        </p:spPr>
      </p:pic>
      <p:sp>
        <p:nvSpPr>
          <p:cNvPr id="10" name="TextBox 9"/>
          <p:cNvSpPr txBox="1"/>
          <p:nvPr/>
        </p:nvSpPr>
        <p:spPr>
          <a:xfrm>
            <a:off x="11254296" y="6391978"/>
            <a:ext cx="832862" cy="276999"/>
          </a:xfrm>
          <a:prstGeom prst="rect">
            <a:avLst/>
          </a:prstGeom>
          <a:noFill/>
        </p:spPr>
        <p:txBody>
          <a:bodyPr wrap="square" rtlCol="0">
            <a:spAutoFit/>
          </a:bodyPr>
          <a:lstStyle/>
          <a:p>
            <a:r>
              <a:rPr lang="en-US" sz="1200" i="1" dirty="0" smtClean="0">
                <a:latin typeface="Lato" panose="020F0502020204030203" pitchFamily="34" charset="0"/>
                <a:ea typeface="Lato" panose="020F0502020204030203" pitchFamily="34" charset="0"/>
                <a:cs typeface="Lato" panose="020F0502020204030203" pitchFamily="34" charset="0"/>
              </a:rPr>
              <a:t>Page 11</a:t>
            </a:r>
            <a:endParaRPr lang="ru-RU" sz="1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93790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90500"/>
            <a:ext cx="10706100" cy="369332"/>
          </a:xfrm>
          <a:prstGeom prst="rect">
            <a:avLst/>
          </a:prstGeom>
          <a:noFill/>
        </p:spPr>
        <p:txBody>
          <a:bodyPr wrap="square" rtlCol="0">
            <a:spAutoFit/>
          </a:bodyPr>
          <a:lstStyle/>
          <a:p>
            <a:r>
              <a:rPr lang="en-US" b="1" dirty="0" smtClean="0">
                <a:solidFill>
                  <a:schemeClr val="bg1"/>
                </a:solidFill>
                <a:latin typeface="Lato" panose="020F0502020204030203" pitchFamily="34" charset="0"/>
                <a:ea typeface="Lato" panose="020F0502020204030203" pitchFamily="34" charset="0"/>
                <a:cs typeface="Lato" panose="020F0502020204030203" pitchFamily="34" charset="0"/>
              </a:rPr>
              <a:t>WHAT HAS CHANGED IN 25 YEARS?</a:t>
            </a:r>
            <a:endParaRPr lang="ru-RU"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p:cNvSpPr txBox="1"/>
          <p:nvPr/>
        </p:nvSpPr>
        <p:spPr>
          <a:xfrm>
            <a:off x="1854200" y="1384300"/>
            <a:ext cx="6680200" cy="4770537"/>
          </a:xfrm>
          <a:prstGeom prst="rect">
            <a:avLst/>
          </a:prstGeom>
          <a:noFill/>
        </p:spPr>
        <p:txBody>
          <a:bodyPr wrap="square" rtlCol="0">
            <a:spAutoFit/>
          </a:bodyPr>
          <a:lstStyle/>
          <a:p>
            <a:r>
              <a:rPr lang="en-US" sz="1600" dirty="0">
                <a:latin typeface="Lato" panose="020F0502020204030203" pitchFamily="34" charset="0"/>
                <a:ea typeface="Lato" panose="020F0502020204030203" pitchFamily="34" charset="0"/>
                <a:cs typeface="Lato" panose="020F0502020204030203" pitchFamily="34" charset="0"/>
              </a:rPr>
              <a:t>Still a debate about alignment, the route, the cost, the cost split between State &amp; Federal governments &amp; the private sector.</a:t>
            </a:r>
            <a:endParaRPr lang="ru-RU" sz="1600" dirty="0">
              <a:latin typeface="Lato" panose="020F0502020204030203" pitchFamily="34" charset="0"/>
              <a:ea typeface="Lato" panose="020F0502020204030203" pitchFamily="34" charset="0"/>
              <a:cs typeface="Lato" panose="020F0502020204030203" pitchFamily="34" charset="0"/>
            </a:endParaRPr>
          </a:p>
          <a:p>
            <a:r>
              <a:rPr lang="en-US" sz="1600" dirty="0">
                <a:latin typeface="Lato" panose="020F0502020204030203" pitchFamily="34" charset="0"/>
                <a:ea typeface="Lato" panose="020F0502020204030203" pitchFamily="34" charset="0"/>
                <a:cs typeface="Lato" panose="020F0502020204030203" pitchFamily="34" charset="0"/>
              </a:rPr>
              <a:t> </a:t>
            </a:r>
            <a:endParaRPr lang="ru-RU" sz="1600" dirty="0">
              <a:latin typeface="Lato" panose="020F0502020204030203" pitchFamily="34" charset="0"/>
              <a:ea typeface="Lato" panose="020F0502020204030203" pitchFamily="34" charset="0"/>
              <a:cs typeface="Lato" panose="020F0502020204030203" pitchFamily="34" charset="0"/>
            </a:endParaRPr>
          </a:p>
          <a:p>
            <a:r>
              <a:rPr lang="en-US" sz="1600" dirty="0">
                <a:latin typeface="Lato" panose="020F0502020204030203" pitchFamily="34" charset="0"/>
                <a:ea typeface="Lato" panose="020F0502020204030203" pitchFamily="34" charset="0"/>
                <a:cs typeface="Lato" panose="020F0502020204030203" pitchFamily="34" charset="0"/>
              </a:rPr>
              <a:t> </a:t>
            </a:r>
            <a:endParaRPr lang="ru-RU" sz="1600" dirty="0">
              <a:latin typeface="Lato" panose="020F0502020204030203" pitchFamily="34" charset="0"/>
              <a:ea typeface="Lato" panose="020F0502020204030203" pitchFamily="34" charset="0"/>
              <a:cs typeface="Lato" panose="020F0502020204030203" pitchFamily="34" charset="0"/>
            </a:endParaRPr>
          </a:p>
          <a:p>
            <a:r>
              <a:rPr lang="en-US" sz="1600" dirty="0">
                <a:latin typeface="Lato" panose="020F0502020204030203" pitchFamily="34" charset="0"/>
                <a:ea typeface="Lato" panose="020F0502020204030203" pitchFamily="34" charset="0"/>
                <a:cs typeface="Lato" panose="020F0502020204030203" pitchFamily="34" charset="0"/>
              </a:rPr>
              <a:t>China has built 20,000km of high speed rail in this period</a:t>
            </a:r>
            <a:endParaRPr lang="ru-RU" sz="1600" dirty="0">
              <a:latin typeface="Lato" panose="020F0502020204030203" pitchFamily="34" charset="0"/>
              <a:ea typeface="Lato" panose="020F0502020204030203" pitchFamily="34" charset="0"/>
              <a:cs typeface="Lato" panose="020F0502020204030203" pitchFamily="34" charset="0"/>
            </a:endParaRPr>
          </a:p>
          <a:p>
            <a:r>
              <a:rPr lang="en-US" sz="1600" dirty="0">
                <a:latin typeface="Lato" panose="020F0502020204030203" pitchFamily="34" charset="0"/>
                <a:ea typeface="Lato" panose="020F0502020204030203" pitchFamily="34" charset="0"/>
                <a:cs typeface="Lato" panose="020F0502020204030203" pitchFamily="34" charset="0"/>
              </a:rPr>
              <a:t> </a:t>
            </a:r>
            <a:endParaRPr lang="uk-UA" sz="1600" dirty="0" smtClean="0">
              <a:latin typeface="Lato" panose="020F0502020204030203" pitchFamily="34" charset="0"/>
              <a:ea typeface="Lato" panose="020F0502020204030203" pitchFamily="34" charset="0"/>
              <a:cs typeface="Lato" panose="020F0502020204030203" pitchFamily="34" charset="0"/>
            </a:endParaRPr>
          </a:p>
          <a:p>
            <a:endParaRPr lang="ru-RU" sz="1600" dirty="0">
              <a:latin typeface="Lato" panose="020F0502020204030203" pitchFamily="34" charset="0"/>
              <a:ea typeface="Lato" panose="020F0502020204030203" pitchFamily="34" charset="0"/>
              <a:cs typeface="Lato" panose="020F0502020204030203" pitchFamily="34" charset="0"/>
            </a:endParaRPr>
          </a:p>
          <a:p>
            <a:r>
              <a:rPr lang="en-US" sz="1600" dirty="0">
                <a:latin typeface="Lato" panose="020F0502020204030203" pitchFamily="34" charset="0"/>
                <a:ea typeface="Lato" panose="020F0502020204030203" pitchFamily="34" charset="0"/>
                <a:cs typeface="Lato" panose="020F0502020204030203" pitchFamily="34" charset="0"/>
              </a:rPr>
              <a:t>Air Travel Easier</a:t>
            </a:r>
            <a:endParaRPr lang="ru-RU" sz="1600" dirty="0">
              <a:latin typeface="Lato" panose="020F0502020204030203" pitchFamily="34" charset="0"/>
              <a:ea typeface="Lato" panose="020F0502020204030203" pitchFamily="34" charset="0"/>
              <a:cs typeface="Lato" panose="020F0502020204030203" pitchFamily="34" charset="0"/>
            </a:endParaRPr>
          </a:p>
          <a:p>
            <a:r>
              <a:rPr lang="en-US" sz="1600" dirty="0">
                <a:latin typeface="Lato" panose="020F0502020204030203" pitchFamily="34" charset="0"/>
                <a:ea typeface="Lato" panose="020F0502020204030203" pitchFamily="34" charset="0"/>
                <a:cs typeface="Lato" panose="020F0502020204030203" pitchFamily="34" charset="0"/>
              </a:rPr>
              <a:t> </a:t>
            </a:r>
            <a:endParaRPr lang="uk-UA" sz="1600" dirty="0" smtClean="0">
              <a:latin typeface="Lato" panose="020F0502020204030203" pitchFamily="34" charset="0"/>
              <a:ea typeface="Lato" panose="020F0502020204030203" pitchFamily="34" charset="0"/>
              <a:cs typeface="Lato" panose="020F0502020204030203" pitchFamily="34" charset="0"/>
            </a:endParaRPr>
          </a:p>
          <a:p>
            <a:endParaRPr lang="ru-RU" sz="1600" dirty="0">
              <a:latin typeface="Lato" panose="020F0502020204030203" pitchFamily="34" charset="0"/>
              <a:ea typeface="Lato" panose="020F0502020204030203" pitchFamily="34" charset="0"/>
              <a:cs typeface="Lato" panose="020F0502020204030203" pitchFamily="34" charset="0"/>
            </a:endParaRPr>
          </a:p>
          <a:p>
            <a:r>
              <a:rPr lang="en-US" sz="1600" dirty="0">
                <a:latin typeface="Lato" panose="020F0502020204030203" pitchFamily="34" charset="0"/>
                <a:ea typeface="Lato" panose="020F0502020204030203" pitchFamily="34" charset="0"/>
                <a:cs typeface="Lato" panose="020F0502020204030203" pitchFamily="34" charset="0"/>
              </a:rPr>
              <a:t>Population Growth</a:t>
            </a:r>
            <a:endParaRPr lang="ru-RU" sz="1600" dirty="0">
              <a:latin typeface="Lato" panose="020F0502020204030203" pitchFamily="34" charset="0"/>
              <a:ea typeface="Lato" panose="020F0502020204030203" pitchFamily="34" charset="0"/>
              <a:cs typeface="Lato" panose="020F0502020204030203" pitchFamily="34" charset="0"/>
            </a:endParaRPr>
          </a:p>
          <a:p>
            <a:r>
              <a:rPr lang="en-US" sz="1600" dirty="0">
                <a:latin typeface="Lato" panose="020F0502020204030203" pitchFamily="34" charset="0"/>
                <a:ea typeface="Lato" panose="020F0502020204030203" pitchFamily="34" charset="0"/>
                <a:cs typeface="Lato" panose="020F0502020204030203" pitchFamily="34" charset="0"/>
              </a:rPr>
              <a:t> </a:t>
            </a:r>
            <a:endParaRPr lang="uk-UA" sz="1600" dirty="0" smtClean="0">
              <a:latin typeface="Lato" panose="020F0502020204030203" pitchFamily="34" charset="0"/>
              <a:ea typeface="Lato" panose="020F0502020204030203" pitchFamily="34" charset="0"/>
              <a:cs typeface="Lato" panose="020F0502020204030203" pitchFamily="34" charset="0"/>
            </a:endParaRPr>
          </a:p>
          <a:p>
            <a:endParaRPr lang="ru-RU" sz="1600" dirty="0">
              <a:latin typeface="Lato" panose="020F0502020204030203" pitchFamily="34" charset="0"/>
              <a:ea typeface="Lato" panose="020F0502020204030203" pitchFamily="34" charset="0"/>
              <a:cs typeface="Lato" panose="020F0502020204030203" pitchFamily="34" charset="0"/>
            </a:endParaRPr>
          </a:p>
          <a:p>
            <a:r>
              <a:rPr lang="en-US" sz="1600" dirty="0">
                <a:latin typeface="Lato" panose="020F0502020204030203" pitchFamily="34" charset="0"/>
                <a:ea typeface="Lato" panose="020F0502020204030203" pitchFamily="34" charset="0"/>
                <a:cs typeface="Lato" panose="020F0502020204030203" pitchFamily="34" charset="0"/>
              </a:rPr>
              <a:t>The project needs champions at the federal political level – a John Sharp or Anthony Albanese – to make the most ambitious project work.</a:t>
            </a:r>
            <a:endParaRPr lang="ru-RU" sz="1600" dirty="0">
              <a:latin typeface="Lato" panose="020F0502020204030203" pitchFamily="34" charset="0"/>
              <a:ea typeface="Lato" panose="020F0502020204030203" pitchFamily="34" charset="0"/>
              <a:cs typeface="Lato" panose="020F0502020204030203" pitchFamily="34" charset="0"/>
            </a:endParaRPr>
          </a:p>
          <a:p>
            <a:r>
              <a:rPr lang="en-US" sz="1600" dirty="0">
                <a:latin typeface="Lato" panose="020F0502020204030203" pitchFamily="34" charset="0"/>
                <a:ea typeface="Lato" panose="020F0502020204030203" pitchFamily="34" charset="0"/>
                <a:cs typeface="Lato" panose="020F0502020204030203" pitchFamily="34" charset="0"/>
              </a:rPr>
              <a:t> </a:t>
            </a:r>
            <a:endParaRPr lang="uk-UA" sz="1600" dirty="0" smtClean="0">
              <a:latin typeface="Lato" panose="020F0502020204030203" pitchFamily="34" charset="0"/>
              <a:ea typeface="Lato" panose="020F0502020204030203" pitchFamily="34" charset="0"/>
              <a:cs typeface="Lato" panose="020F0502020204030203" pitchFamily="34" charset="0"/>
            </a:endParaRPr>
          </a:p>
          <a:p>
            <a:endParaRPr lang="ru-RU" sz="1600" dirty="0">
              <a:latin typeface="Lato" panose="020F0502020204030203" pitchFamily="34" charset="0"/>
              <a:ea typeface="Lato" panose="020F0502020204030203" pitchFamily="34" charset="0"/>
              <a:cs typeface="Lato" panose="020F0502020204030203" pitchFamily="34" charset="0"/>
            </a:endParaRPr>
          </a:p>
          <a:p>
            <a:r>
              <a:rPr lang="en-US" sz="1600" dirty="0">
                <a:latin typeface="Lato" panose="020F0502020204030203" pitchFamily="34" charset="0"/>
                <a:ea typeface="Lato" panose="020F0502020204030203" pitchFamily="34" charset="0"/>
                <a:cs typeface="Lato" panose="020F0502020204030203" pitchFamily="34" charset="0"/>
              </a:rPr>
              <a:t>Costings now $140B plus</a:t>
            </a:r>
            <a:endParaRPr lang="ru-RU" sz="1600" dirty="0">
              <a:latin typeface="Lato" panose="020F0502020204030203" pitchFamily="34" charset="0"/>
              <a:ea typeface="Lato" panose="020F0502020204030203" pitchFamily="34" charset="0"/>
              <a:cs typeface="Lato" panose="020F0502020204030203" pitchFamily="34" charset="0"/>
            </a:endParaRPr>
          </a:p>
          <a:p>
            <a:endParaRPr lang="ru-RU" sz="1600" dirty="0">
              <a:latin typeface="Lato" panose="020F0502020204030203" pitchFamily="34" charset="0"/>
              <a:ea typeface="Lato" panose="020F0502020204030203" pitchFamily="34" charset="0"/>
              <a:cs typeface="Lato" panose="020F0502020204030203" pitchFamily="34" charset="0"/>
            </a:endParaRPr>
          </a:p>
        </p:txBody>
      </p:sp>
      <p:grpSp>
        <p:nvGrpSpPr>
          <p:cNvPr id="7" name="Group 4"/>
          <p:cNvGrpSpPr>
            <a:grpSpLocks noChangeAspect="1"/>
          </p:cNvGrpSpPr>
          <p:nvPr/>
        </p:nvGrpSpPr>
        <p:grpSpPr bwMode="auto">
          <a:xfrm>
            <a:off x="889001" y="2159000"/>
            <a:ext cx="569355" cy="580231"/>
            <a:chOff x="3319" y="1628"/>
            <a:chExt cx="1047" cy="1067"/>
          </a:xfrm>
          <a:solidFill>
            <a:srgbClr val="0E7AD8"/>
          </a:solidFill>
        </p:grpSpPr>
        <p:sp>
          <p:nvSpPr>
            <p:cNvPr id="9" name="Freeform 5"/>
            <p:cNvSpPr>
              <a:spLocks noEditPoints="1"/>
            </p:cNvSpPr>
            <p:nvPr/>
          </p:nvSpPr>
          <p:spPr bwMode="auto">
            <a:xfrm>
              <a:off x="3723" y="2462"/>
              <a:ext cx="643" cy="233"/>
            </a:xfrm>
            <a:custGeom>
              <a:avLst/>
              <a:gdLst>
                <a:gd name="T0" fmla="*/ 31 w 270"/>
                <a:gd name="T1" fmla="*/ 98 h 98"/>
                <a:gd name="T2" fmla="*/ 23 w 270"/>
                <a:gd name="T3" fmla="*/ 96 h 98"/>
                <a:gd name="T4" fmla="*/ 0 w 270"/>
                <a:gd name="T5" fmla="*/ 68 h 98"/>
                <a:gd name="T6" fmla="*/ 0 w 270"/>
                <a:gd name="T7" fmla="*/ 29 h 98"/>
                <a:gd name="T8" fmla="*/ 23 w 270"/>
                <a:gd name="T9" fmla="*/ 2 h 98"/>
                <a:gd name="T10" fmla="*/ 42 w 270"/>
                <a:gd name="T11" fmla="*/ 0 h 98"/>
                <a:gd name="T12" fmla="*/ 235 w 270"/>
                <a:gd name="T13" fmla="*/ 0 h 98"/>
                <a:gd name="T14" fmla="*/ 247 w 270"/>
                <a:gd name="T15" fmla="*/ 1 h 98"/>
                <a:gd name="T16" fmla="*/ 268 w 270"/>
                <a:gd name="T17" fmla="*/ 24 h 98"/>
                <a:gd name="T18" fmla="*/ 267 w 270"/>
                <a:gd name="T19" fmla="*/ 75 h 98"/>
                <a:gd name="T20" fmla="*/ 244 w 270"/>
                <a:gd name="T21" fmla="*/ 97 h 98"/>
                <a:gd name="T22" fmla="*/ 242 w 270"/>
                <a:gd name="T23" fmla="*/ 98 h 98"/>
                <a:gd name="T24" fmla="*/ 31 w 270"/>
                <a:gd name="T25" fmla="*/ 98 h 98"/>
                <a:gd name="T26" fmla="*/ 233 w 270"/>
                <a:gd name="T27" fmla="*/ 62 h 98"/>
                <a:gd name="T28" fmla="*/ 233 w 270"/>
                <a:gd name="T29" fmla="*/ 40 h 98"/>
                <a:gd name="T30" fmla="*/ 228 w 270"/>
                <a:gd name="T31" fmla="*/ 35 h 98"/>
                <a:gd name="T32" fmla="*/ 86 w 270"/>
                <a:gd name="T33" fmla="*/ 35 h 98"/>
                <a:gd name="T34" fmla="*/ 39 w 270"/>
                <a:gd name="T35" fmla="*/ 35 h 98"/>
                <a:gd name="T36" fmla="*/ 36 w 270"/>
                <a:gd name="T37" fmla="*/ 39 h 98"/>
                <a:gd name="T38" fmla="*/ 36 w 270"/>
                <a:gd name="T39" fmla="*/ 49 h 98"/>
                <a:gd name="T40" fmla="*/ 36 w 270"/>
                <a:gd name="T41" fmla="*/ 62 h 98"/>
                <a:gd name="T42" fmla="*/ 233 w 270"/>
                <a:gd name="T43"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0" h="98">
                  <a:moveTo>
                    <a:pt x="31" y="98"/>
                  </a:moveTo>
                  <a:cubicBezTo>
                    <a:pt x="29" y="97"/>
                    <a:pt x="26" y="97"/>
                    <a:pt x="23" y="96"/>
                  </a:cubicBezTo>
                  <a:cubicBezTo>
                    <a:pt x="8" y="92"/>
                    <a:pt x="1" y="85"/>
                    <a:pt x="0" y="68"/>
                  </a:cubicBezTo>
                  <a:cubicBezTo>
                    <a:pt x="0" y="55"/>
                    <a:pt x="0" y="42"/>
                    <a:pt x="0" y="29"/>
                  </a:cubicBezTo>
                  <a:cubicBezTo>
                    <a:pt x="1" y="15"/>
                    <a:pt x="10" y="5"/>
                    <a:pt x="23" y="2"/>
                  </a:cubicBezTo>
                  <a:cubicBezTo>
                    <a:pt x="30" y="1"/>
                    <a:pt x="36" y="0"/>
                    <a:pt x="42" y="0"/>
                  </a:cubicBezTo>
                  <a:cubicBezTo>
                    <a:pt x="107" y="0"/>
                    <a:pt x="171" y="0"/>
                    <a:pt x="235" y="0"/>
                  </a:cubicBezTo>
                  <a:cubicBezTo>
                    <a:pt x="239" y="0"/>
                    <a:pt x="244" y="0"/>
                    <a:pt x="247" y="1"/>
                  </a:cubicBezTo>
                  <a:cubicBezTo>
                    <a:pt x="259" y="4"/>
                    <a:pt x="267" y="12"/>
                    <a:pt x="268" y="24"/>
                  </a:cubicBezTo>
                  <a:cubicBezTo>
                    <a:pt x="269" y="41"/>
                    <a:pt x="270" y="58"/>
                    <a:pt x="267" y="75"/>
                  </a:cubicBezTo>
                  <a:cubicBezTo>
                    <a:pt x="264" y="87"/>
                    <a:pt x="257" y="95"/>
                    <a:pt x="244" y="97"/>
                  </a:cubicBezTo>
                  <a:cubicBezTo>
                    <a:pt x="244" y="98"/>
                    <a:pt x="243" y="98"/>
                    <a:pt x="242" y="98"/>
                  </a:cubicBezTo>
                  <a:cubicBezTo>
                    <a:pt x="172" y="98"/>
                    <a:pt x="102" y="98"/>
                    <a:pt x="31" y="98"/>
                  </a:cubicBezTo>
                  <a:close/>
                  <a:moveTo>
                    <a:pt x="233" y="62"/>
                  </a:moveTo>
                  <a:cubicBezTo>
                    <a:pt x="233" y="55"/>
                    <a:pt x="233" y="47"/>
                    <a:pt x="233" y="40"/>
                  </a:cubicBezTo>
                  <a:cubicBezTo>
                    <a:pt x="233" y="35"/>
                    <a:pt x="233" y="35"/>
                    <a:pt x="228" y="35"/>
                  </a:cubicBezTo>
                  <a:cubicBezTo>
                    <a:pt x="181" y="35"/>
                    <a:pt x="134" y="35"/>
                    <a:pt x="86" y="35"/>
                  </a:cubicBezTo>
                  <a:cubicBezTo>
                    <a:pt x="71" y="35"/>
                    <a:pt x="55" y="35"/>
                    <a:pt x="39" y="35"/>
                  </a:cubicBezTo>
                  <a:cubicBezTo>
                    <a:pt x="37" y="35"/>
                    <a:pt x="36" y="36"/>
                    <a:pt x="36" y="39"/>
                  </a:cubicBezTo>
                  <a:cubicBezTo>
                    <a:pt x="36" y="42"/>
                    <a:pt x="36" y="46"/>
                    <a:pt x="36" y="49"/>
                  </a:cubicBezTo>
                  <a:cubicBezTo>
                    <a:pt x="36" y="54"/>
                    <a:pt x="36" y="58"/>
                    <a:pt x="36" y="62"/>
                  </a:cubicBezTo>
                  <a:cubicBezTo>
                    <a:pt x="102" y="62"/>
                    <a:pt x="167" y="62"/>
                    <a:pt x="233"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 name="Freeform 6"/>
            <p:cNvSpPr>
              <a:spLocks noEditPoints="1"/>
            </p:cNvSpPr>
            <p:nvPr/>
          </p:nvSpPr>
          <p:spPr bwMode="auto">
            <a:xfrm>
              <a:off x="3333" y="1628"/>
              <a:ext cx="985" cy="794"/>
            </a:xfrm>
            <a:custGeom>
              <a:avLst/>
              <a:gdLst>
                <a:gd name="T0" fmla="*/ 44 w 414"/>
                <a:gd name="T1" fmla="*/ 286 h 334"/>
                <a:gd name="T2" fmla="*/ 57 w 414"/>
                <a:gd name="T3" fmla="*/ 243 h 334"/>
                <a:gd name="T4" fmla="*/ 44 w 414"/>
                <a:gd name="T5" fmla="*/ 165 h 334"/>
                <a:gd name="T6" fmla="*/ 57 w 414"/>
                <a:gd name="T7" fmla="*/ 159 h 334"/>
                <a:gd name="T8" fmla="*/ 55 w 414"/>
                <a:gd name="T9" fmla="*/ 43 h 334"/>
                <a:gd name="T10" fmla="*/ 99 w 414"/>
                <a:gd name="T11" fmla="*/ 19 h 334"/>
                <a:gd name="T12" fmla="*/ 252 w 414"/>
                <a:gd name="T13" fmla="*/ 232 h 334"/>
                <a:gd name="T14" fmla="*/ 292 w 414"/>
                <a:gd name="T15" fmla="*/ 261 h 334"/>
                <a:gd name="T16" fmla="*/ 280 w 414"/>
                <a:gd name="T17" fmla="*/ 150 h 334"/>
                <a:gd name="T18" fmla="*/ 414 w 414"/>
                <a:gd name="T19" fmla="*/ 315 h 334"/>
                <a:gd name="T20" fmla="*/ 227 w 414"/>
                <a:gd name="T21" fmla="*/ 332 h 334"/>
                <a:gd name="T22" fmla="*/ 194 w 414"/>
                <a:gd name="T23" fmla="*/ 315 h 334"/>
                <a:gd name="T24" fmla="*/ 143 w 414"/>
                <a:gd name="T25" fmla="*/ 212 h 334"/>
                <a:gd name="T26" fmla="*/ 84 w 414"/>
                <a:gd name="T27" fmla="*/ 99 h 334"/>
                <a:gd name="T28" fmla="*/ 95 w 414"/>
                <a:gd name="T29" fmla="*/ 174 h 334"/>
                <a:gd name="T30" fmla="*/ 75 w 414"/>
                <a:gd name="T31" fmla="*/ 225 h 334"/>
                <a:gd name="T32" fmla="*/ 66 w 414"/>
                <a:gd name="T33" fmla="*/ 260 h 334"/>
                <a:gd name="T34" fmla="*/ 64 w 414"/>
                <a:gd name="T35" fmla="*/ 278 h 334"/>
                <a:gd name="T36" fmla="*/ 82 w 414"/>
                <a:gd name="T37" fmla="*/ 263 h 334"/>
                <a:gd name="T38" fmla="*/ 90 w 414"/>
                <a:gd name="T39" fmla="*/ 291 h 334"/>
                <a:gd name="T40" fmla="*/ 120 w 414"/>
                <a:gd name="T41" fmla="*/ 326 h 334"/>
                <a:gd name="T42" fmla="*/ 60 w 414"/>
                <a:gd name="T43" fmla="*/ 296 h 334"/>
                <a:gd name="T44" fmla="*/ 11 w 414"/>
                <a:gd name="T45" fmla="*/ 333 h 334"/>
                <a:gd name="T46" fmla="*/ 377 w 414"/>
                <a:gd name="T47" fmla="*/ 181 h 334"/>
                <a:gd name="T48" fmla="*/ 316 w 414"/>
                <a:gd name="T49" fmla="*/ 231 h 334"/>
                <a:gd name="T50" fmla="*/ 379 w 414"/>
                <a:gd name="T51" fmla="*/ 181 h 334"/>
                <a:gd name="T52" fmla="*/ 248 w 414"/>
                <a:gd name="T53" fmla="*/ 252 h 334"/>
                <a:gd name="T54" fmla="*/ 66 w 414"/>
                <a:gd name="T55" fmla="*/ 66 h 334"/>
                <a:gd name="T56" fmla="*/ 75 w 414"/>
                <a:gd name="T57" fmla="*/ 158 h 334"/>
                <a:gd name="T58" fmla="*/ 188 w 414"/>
                <a:gd name="T59" fmla="*/ 261 h 334"/>
                <a:gd name="T60" fmla="*/ 175 w 414"/>
                <a:gd name="T61" fmla="*/ 231 h 334"/>
                <a:gd name="T62" fmla="*/ 188 w 414"/>
                <a:gd name="T63" fmla="*/ 261 h 334"/>
                <a:gd name="T64" fmla="*/ 203 w 414"/>
                <a:gd name="T65" fmla="*/ 191 h 334"/>
                <a:gd name="T66" fmla="*/ 172 w 414"/>
                <a:gd name="T67" fmla="*/ 154 h 334"/>
                <a:gd name="T68" fmla="*/ 141 w 414"/>
                <a:gd name="T69" fmla="*/ 177 h 334"/>
                <a:gd name="T70" fmla="*/ 172 w 414"/>
                <a:gd name="T71" fmla="*/ 154 h 334"/>
                <a:gd name="T72" fmla="*/ 133 w 414"/>
                <a:gd name="T73" fmla="*/ 154 h 334"/>
                <a:gd name="T74" fmla="*/ 120 w 414"/>
                <a:gd name="T75" fmla="*/ 74 h 334"/>
                <a:gd name="T76" fmla="*/ 93 w 414"/>
                <a:gd name="T77" fmla="*/ 91 h 334"/>
                <a:gd name="T78" fmla="*/ 121 w 414"/>
                <a:gd name="T79" fmla="*/ 138 h 334"/>
                <a:gd name="T80" fmla="*/ 108 w 414"/>
                <a:gd name="T81" fmla="*/ 108 h 334"/>
                <a:gd name="T82" fmla="*/ 91 w 414"/>
                <a:gd name="T83" fmla="*/ 26 h 334"/>
                <a:gd name="T84" fmla="*/ 69 w 414"/>
                <a:gd name="T85" fmla="*/ 46 h 334"/>
                <a:gd name="T86" fmla="*/ 91 w 414"/>
                <a:gd name="T87" fmla="*/ 26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4" h="334">
                  <a:moveTo>
                    <a:pt x="0" y="333"/>
                  </a:moveTo>
                  <a:cubicBezTo>
                    <a:pt x="17" y="318"/>
                    <a:pt x="33" y="305"/>
                    <a:pt x="49" y="291"/>
                  </a:cubicBezTo>
                  <a:cubicBezTo>
                    <a:pt x="47" y="289"/>
                    <a:pt x="46" y="288"/>
                    <a:pt x="44" y="286"/>
                  </a:cubicBezTo>
                  <a:cubicBezTo>
                    <a:pt x="37" y="275"/>
                    <a:pt x="38" y="260"/>
                    <a:pt x="48" y="250"/>
                  </a:cubicBezTo>
                  <a:cubicBezTo>
                    <a:pt x="50" y="248"/>
                    <a:pt x="52" y="247"/>
                    <a:pt x="55" y="245"/>
                  </a:cubicBezTo>
                  <a:cubicBezTo>
                    <a:pt x="55" y="245"/>
                    <a:pt x="56" y="244"/>
                    <a:pt x="57" y="243"/>
                  </a:cubicBezTo>
                  <a:cubicBezTo>
                    <a:pt x="57" y="237"/>
                    <a:pt x="57" y="231"/>
                    <a:pt x="57" y="225"/>
                  </a:cubicBezTo>
                  <a:cubicBezTo>
                    <a:pt x="52" y="226"/>
                    <a:pt x="52" y="224"/>
                    <a:pt x="52" y="221"/>
                  </a:cubicBezTo>
                  <a:cubicBezTo>
                    <a:pt x="49" y="202"/>
                    <a:pt x="47" y="183"/>
                    <a:pt x="44" y="165"/>
                  </a:cubicBezTo>
                  <a:cubicBezTo>
                    <a:pt x="44" y="164"/>
                    <a:pt x="44" y="164"/>
                    <a:pt x="44" y="163"/>
                  </a:cubicBezTo>
                  <a:cubicBezTo>
                    <a:pt x="47" y="163"/>
                    <a:pt x="50" y="163"/>
                    <a:pt x="53" y="163"/>
                  </a:cubicBezTo>
                  <a:cubicBezTo>
                    <a:pt x="56" y="163"/>
                    <a:pt x="57" y="162"/>
                    <a:pt x="57" y="159"/>
                  </a:cubicBezTo>
                  <a:cubicBezTo>
                    <a:pt x="57" y="149"/>
                    <a:pt x="57" y="138"/>
                    <a:pt x="57" y="127"/>
                  </a:cubicBezTo>
                  <a:cubicBezTo>
                    <a:pt x="57" y="102"/>
                    <a:pt x="57" y="76"/>
                    <a:pt x="57" y="51"/>
                  </a:cubicBezTo>
                  <a:cubicBezTo>
                    <a:pt x="57" y="48"/>
                    <a:pt x="56" y="45"/>
                    <a:pt x="55" y="43"/>
                  </a:cubicBezTo>
                  <a:cubicBezTo>
                    <a:pt x="51" y="37"/>
                    <a:pt x="48" y="31"/>
                    <a:pt x="44" y="25"/>
                  </a:cubicBezTo>
                  <a:cubicBezTo>
                    <a:pt x="58" y="17"/>
                    <a:pt x="72" y="9"/>
                    <a:pt x="85" y="0"/>
                  </a:cubicBezTo>
                  <a:cubicBezTo>
                    <a:pt x="90" y="7"/>
                    <a:pt x="94" y="13"/>
                    <a:pt x="99" y="19"/>
                  </a:cubicBezTo>
                  <a:cubicBezTo>
                    <a:pt x="117" y="44"/>
                    <a:pt x="135" y="70"/>
                    <a:pt x="154" y="95"/>
                  </a:cubicBezTo>
                  <a:cubicBezTo>
                    <a:pt x="167" y="114"/>
                    <a:pt x="181" y="133"/>
                    <a:pt x="195" y="152"/>
                  </a:cubicBezTo>
                  <a:cubicBezTo>
                    <a:pt x="214" y="179"/>
                    <a:pt x="233" y="206"/>
                    <a:pt x="252" y="232"/>
                  </a:cubicBezTo>
                  <a:cubicBezTo>
                    <a:pt x="258" y="241"/>
                    <a:pt x="264" y="250"/>
                    <a:pt x="271" y="258"/>
                  </a:cubicBezTo>
                  <a:cubicBezTo>
                    <a:pt x="272" y="260"/>
                    <a:pt x="274" y="261"/>
                    <a:pt x="276" y="261"/>
                  </a:cubicBezTo>
                  <a:cubicBezTo>
                    <a:pt x="281" y="261"/>
                    <a:pt x="286" y="261"/>
                    <a:pt x="292" y="261"/>
                  </a:cubicBezTo>
                  <a:cubicBezTo>
                    <a:pt x="290" y="255"/>
                    <a:pt x="288" y="250"/>
                    <a:pt x="286" y="245"/>
                  </a:cubicBezTo>
                  <a:cubicBezTo>
                    <a:pt x="282" y="236"/>
                    <a:pt x="280" y="228"/>
                    <a:pt x="280" y="218"/>
                  </a:cubicBezTo>
                  <a:cubicBezTo>
                    <a:pt x="281" y="196"/>
                    <a:pt x="280" y="173"/>
                    <a:pt x="280" y="150"/>
                  </a:cubicBezTo>
                  <a:cubicBezTo>
                    <a:pt x="280" y="149"/>
                    <a:pt x="280" y="147"/>
                    <a:pt x="280" y="145"/>
                  </a:cubicBezTo>
                  <a:cubicBezTo>
                    <a:pt x="325" y="145"/>
                    <a:pt x="370" y="145"/>
                    <a:pt x="414" y="145"/>
                  </a:cubicBezTo>
                  <a:cubicBezTo>
                    <a:pt x="414" y="202"/>
                    <a:pt x="414" y="258"/>
                    <a:pt x="414" y="315"/>
                  </a:cubicBezTo>
                  <a:cubicBezTo>
                    <a:pt x="397" y="315"/>
                    <a:pt x="379" y="315"/>
                    <a:pt x="361" y="315"/>
                  </a:cubicBezTo>
                  <a:cubicBezTo>
                    <a:pt x="361" y="321"/>
                    <a:pt x="361" y="326"/>
                    <a:pt x="361" y="332"/>
                  </a:cubicBezTo>
                  <a:cubicBezTo>
                    <a:pt x="316" y="332"/>
                    <a:pt x="272" y="332"/>
                    <a:pt x="227" y="332"/>
                  </a:cubicBezTo>
                  <a:cubicBezTo>
                    <a:pt x="227" y="327"/>
                    <a:pt x="227" y="321"/>
                    <a:pt x="227" y="315"/>
                  </a:cubicBezTo>
                  <a:cubicBezTo>
                    <a:pt x="220" y="315"/>
                    <a:pt x="214" y="315"/>
                    <a:pt x="208" y="315"/>
                  </a:cubicBezTo>
                  <a:cubicBezTo>
                    <a:pt x="203" y="315"/>
                    <a:pt x="198" y="315"/>
                    <a:pt x="194" y="315"/>
                  </a:cubicBezTo>
                  <a:cubicBezTo>
                    <a:pt x="193" y="315"/>
                    <a:pt x="191" y="313"/>
                    <a:pt x="191" y="313"/>
                  </a:cubicBezTo>
                  <a:cubicBezTo>
                    <a:pt x="192" y="305"/>
                    <a:pt x="188" y="299"/>
                    <a:pt x="185" y="293"/>
                  </a:cubicBezTo>
                  <a:cubicBezTo>
                    <a:pt x="171" y="266"/>
                    <a:pt x="157" y="239"/>
                    <a:pt x="143" y="212"/>
                  </a:cubicBezTo>
                  <a:cubicBezTo>
                    <a:pt x="132" y="191"/>
                    <a:pt x="121" y="170"/>
                    <a:pt x="110" y="148"/>
                  </a:cubicBezTo>
                  <a:cubicBezTo>
                    <a:pt x="102" y="132"/>
                    <a:pt x="93" y="117"/>
                    <a:pt x="85" y="101"/>
                  </a:cubicBezTo>
                  <a:cubicBezTo>
                    <a:pt x="85" y="100"/>
                    <a:pt x="84" y="100"/>
                    <a:pt x="84" y="99"/>
                  </a:cubicBezTo>
                  <a:cubicBezTo>
                    <a:pt x="84" y="120"/>
                    <a:pt x="84" y="141"/>
                    <a:pt x="84" y="163"/>
                  </a:cubicBezTo>
                  <a:cubicBezTo>
                    <a:pt x="88" y="163"/>
                    <a:pt x="92" y="163"/>
                    <a:pt x="97" y="163"/>
                  </a:cubicBezTo>
                  <a:cubicBezTo>
                    <a:pt x="96" y="167"/>
                    <a:pt x="95" y="171"/>
                    <a:pt x="95" y="174"/>
                  </a:cubicBezTo>
                  <a:cubicBezTo>
                    <a:pt x="92" y="190"/>
                    <a:pt x="88" y="206"/>
                    <a:pt x="85" y="222"/>
                  </a:cubicBezTo>
                  <a:cubicBezTo>
                    <a:pt x="85" y="225"/>
                    <a:pt x="83" y="226"/>
                    <a:pt x="81" y="225"/>
                  </a:cubicBezTo>
                  <a:cubicBezTo>
                    <a:pt x="79" y="225"/>
                    <a:pt x="77" y="225"/>
                    <a:pt x="75" y="225"/>
                  </a:cubicBezTo>
                  <a:cubicBezTo>
                    <a:pt x="75" y="231"/>
                    <a:pt x="75" y="237"/>
                    <a:pt x="75" y="243"/>
                  </a:cubicBezTo>
                  <a:cubicBezTo>
                    <a:pt x="75" y="245"/>
                    <a:pt x="75" y="247"/>
                    <a:pt x="75" y="249"/>
                  </a:cubicBezTo>
                  <a:cubicBezTo>
                    <a:pt x="74" y="255"/>
                    <a:pt x="72" y="258"/>
                    <a:pt x="66" y="260"/>
                  </a:cubicBezTo>
                  <a:cubicBezTo>
                    <a:pt x="60" y="262"/>
                    <a:pt x="57" y="266"/>
                    <a:pt x="58" y="272"/>
                  </a:cubicBezTo>
                  <a:cubicBezTo>
                    <a:pt x="58" y="274"/>
                    <a:pt x="60" y="276"/>
                    <a:pt x="61" y="278"/>
                  </a:cubicBezTo>
                  <a:cubicBezTo>
                    <a:pt x="61" y="278"/>
                    <a:pt x="63" y="278"/>
                    <a:pt x="64" y="278"/>
                  </a:cubicBezTo>
                  <a:cubicBezTo>
                    <a:pt x="67" y="274"/>
                    <a:pt x="70" y="274"/>
                    <a:pt x="75" y="278"/>
                  </a:cubicBezTo>
                  <a:cubicBezTo>
                    <a:pt x="75" y="275"/>
                    <a:pt x="76" y="273"/>
                    <a:pt x="76" y="271"/>
                  </a:cubicBezTo>
                  <a:cubicBezTo>
                    <a:pt x="77" y="267"/>
                    <a:pt x="79" y="264"/>
                    <a:pt x="82" y="263"/>
                  </a:cubicBezTo>
                  <a:cubicBezTo>
                    <a:pt x="88" y="261"/>
                    <a:pt x="95" y="265"/>
                    <a:pt x="94" y="272"/>
                  </a:cubicBezTo>
                  <a:cubicBezTo>
                    <a:pt x="93" y="277"/>
                    <a:pt x="91" y="282"/>
                    <a:pt x="90" y="287"/>
                  </a:cubicBezTo>
                  <a:cubicBezTo>
                    <a:pt x="89" y="289"/>
                    <a:pt x="88" y="290"/>
                    <a:pt x="90" y="291"/>
                  </a:cubicBezTo>
                  <a:cubicBezTo>
                    <a:pt x="107" y="304"/>
                    <a:pt x="123" y="317"/>
                    <a:pt x="139" y="331"/>
                  </a:cubicBezTo>
                  <a:cubicBezTo>
                    <a:pt x="140" y="331"/>
                    <a:pt x="140" y="331"/>
                    <a:pt x="141" y="332"/>
                  </a:cubicBezTo>
                  <a:cubicBezTo>
                    <a:pt x="132" y="334"/>
                    <a:pt x="126" y="332"/>
                    <a:pt x="120" y="326"/>
                  </a:cubicBezTo>
                  <a:cubicBezTo>
                    <a:pt x="108" y="316"/>
                    <a:pt x="95" y="306"/>
                    <a:pt x="83" y="297"/>
                  </a:cubicBezTo>
                  <a:cubicBezTo>
                    <a:pt x="82" y="296"/>
                    <a:pt x="80" y="295"/>
                    <a:pt x="79" y="296"/>
                  </a:cubicBezTo>
                  <a:cubicBezTo>
                    <a:pt x="72" y="298"/>
                    <a:pt x="66" y="298"/>
                    <a:pt x="60" y="296"/>
                  </a:cubicBezTo>
                  <a:cubicBezTo>
                    <a:pt x="58" y="296"/>
                    <a:pt x="57" y="296"/>
                    <a:pt x="55" y="297"/>
                  </a:cubicBezTo>
                  <a:cubicBezTo>
                    <a:pt x="42" y="308"/>
                    <a:pt x="29" y="320"/>
                    <a:pt x="16" y="331"/>
                  </a:cubicBezTo>
                  <a:cubicBezTo>
                    <a:pt x="15" y="332"/>
                    <a:pt x="13" y="332"/>
                    <a:pt x="11" y="333"/>
                  </a:cubicBezTo>
                  <a:cubicBezTo>
                    <a:pt x="8" y="333"/>
                    <a:pt x="5" y="333"/>
                    <a:pt x="0" y="333"/>
                  </a:cubicBezTo>
                  <a:close/>
                  <a:moveTo>
                    <a:pt x="379" y="181"/>
                  </a:moveTo>
                  <a:cubicBezTo>
                    <a:pt x="378" y="181"/>
                    <a:pt x="378" y="181"/>
                    <a:pt x="377" y="181"/>
                  </a:cubicBezTo>
                  <a:cubicBezTo>
                    <a:pt x="358" y="181"/>
                    <a:pt x="338" y="181"/>
                    <a:pt x="319" y="181"/>
                  </a:cubicBezTo>
                  <a:cubicBezTo>
                    <a:pt x="316" y="181"/>
                    <a:pt x="316" y="182"/>
                    <a:pt x="316" y="184"/>
                  </a:cubicBezTo>
                  <a:cubicBezTo>
                    <a:pt x="316" y="200"/>
                    <a:pt x="316" y="215"/>
                    <a:pt x="316" y="231"/>
                  </a:cubicBezTo>
                  <a:cubicBezTo>
                    <a:pt x="316" y="232"/>
                    <a:pt x="316" y="233"/>
                    <a:pt x="316" y="234"/>
                  </a:cubicBezTo>
                  <a:cubicBezTo>
                    <a:pt x="337" y="234"/>
                    <a:pt x="358" y="234"/>
                    <a:pt x="379" y="234"/>
                  </a:cubicBezTo>
                  <a:cubicBezTo>
                    <a:pt x="379" y="216"/>
                    <a:pt x="379" y="199"/>
                    <a:pt x="379" y="181"/>
                  </a:cubicBezTo>
                  <a:close/>
                  <a:moveTo>
                    <a:pt x="201" y="279"/>
                  </a:moveTo>
                  <a:cubicBezTo>
                    <a:pt x="201" y="279"/>
                    <a:pt x="201" y="279"/>
                    <a:pt x="202" y="279"/>
                  </a:cubicBezTo>
                  <a:cubicBezTo>
                    <a:pt x="217" y="270"/>
                    <a:pt x="233" y="261"/>
                    <a:pt x="248" y="252"/>
                  </a:cubicBezTo>
                  <a:cubicBezTo>
                    <a:pt x="241" y="243"/>
                    <a:pt x="234" y="233"/>
                    <a:pt x="227" y="223"/>
                  </a:cubicBezTo>
                  <a:cubicBezTo>
                    <a:pt x="218" y="242"/>
                    <a:pt x="209" y="260"/>
                    <a:pt x="201" y="279"/>
                  </a:cubicBezTo>
                  <a:close/>
                  <a:moveTo>
                    <a:pt x="66" y="66"/>
                  </a:moveTo>
                  <a:cubicBezTo>
                    <a:pt x="66" y="98"/>
                    <a:pt x="66" y="130"/>
                    <a:pt x="66" y="162"/>
                  </a:cubicBezTo>
                  <a:cubicBezTo>
                    <a:pt x="67" y="163"/>
                    <a:pt x="68" y="163"/>
                    <a:pt x="69" y="163"/>
                  </a:cubicBezTo>
                  <a:cubicBezTo>
                    <a:pt x="75" y="163"/>
                    <a:pt x="75" y="163"/>
                    <a:pt x="75" y="158"/>
                  </a:cubicBezTo>
                  <a:cubicBezTo>
                    <a:pt x="75" y="134"/>
                    <a:pt x="74" y="111"/>
                    <a:pt x="75" y="87"/>
                  </a:cubicBezTo>
                  <a:cubicBezTo>
                    <a:pt x="75" y="79"/>
                    <a:pt x="70" y="73"/>
                    <a:pt x="66" y="66"/>
                  </a:cubicBezTo>
                  <a:close/>
                  <a:moveTo>
                    <a:pt x="188" y="261"/>
                  </a:moveTo>
                  <a:cubicBezTo>
                    <a:pt x="196" y="242"/>
                    <a:pt x="203" y="224"/>
                    <a:pt x="211" y="207"/>
                  </a:cubicBezTo>
                  <a:cubicBezTo>
                    <a:pt x="205" y="210"/>
                    <a:pt x="200" y="213"/>
                    <a:pt x="195" y="217"/>
                  </a:cubicBezTo>
                  <a:cubicBezTo>
                    <a:pt x="188" y="222"/>
                    <a:pt x="182" y="226"/>
                    <a:pt x="175" y="231"/>
                  </a:cubicBezTo>
                  <a:cubicBezTo>
                    <a:pt x="173" y="232"/>
                    <a:pt x="173" y="234"/>
                    <a:pt x="174" y="236"/>
                  </a:cubicBezTo>
                  <a:cubicBezTo>
                    <a:pt x="176" y="238"/>
                    <a:pt x="177" y="241"/>
                    <a:pt x="178" y="243"/>
                  </a:cubicBezTo>
                  <a:cubicBezTo>
                    <a:pt x="181" y="249"/>
                    <a:pt x="185" y="254"/>
                    <a:pt x="188" y="261"/>
                  </a:cubicBezTo>
                  <a:close/>
                  <a:moveTo>
                    <a:pt x="167" y="213"/>
                  </a:moveTo>
                  <a:cubicBezTo>
                    <a:pt x="167" y="214"/>
                    <a:pt x="168" y="214"/>
                    <a:pt x="168" y="214"/>
                  </a:cubicBezTo>
                  <a:cubicBezTo>
                    <a:pt x="180" y="207"/>
                    <a:pt x="191" y="199"/>
                    <a:pt x="203" y="191"/>
                  </a:cubicBezTo>
                  <a:cubicBezTo>
                    <a:pt x="197" y="183"/>
                    <a:pt x="191" y="175"/>
                    <a:pt x="185" y="167"/>
                  </a:cubicBezTo>
                  <a:cubicBezTo>
                    <a:pt x="179" y="183"/>
                    <a:pt x="173" y="198"/>
                    <a:pt x="167" y="213"/>
                  </a:cubicBezTo>
                  <a:close/>
                  <a:moveTo>
                    <a:pt x="172" y="154"/>
                  </a:moveTo>
                  <a:cubicBezTo>
                    <a:pt x="171" y="155"/>
                    <a:pt x="171" y="154"/>
                    <a:pt x="171" y="155"/>
                  </a:cubicBezTo>
                  <a:cubicBezTo>
                    <a:pt x="161" y="161"/>
                    <a:pt x="151" y="168"/>
                    <a:pt x="142" y="174"/>
                  </a:cubicBezTo>
                  <a:cubicBezTo>
                    <a:pt x="141" y="175"/>
                    <a:pt x="141" y="177"/>
                    <a:pt x="141" y="177"/>
                  </a:cubicBezTo>
                  <a:cubicBezTo>
                    <a:pt x="144" y="183"/>
                    <a:pt x="147" y="188"/>
                    <a:pt x="150" y="194"/>
                  </a:cubicBezTo>
                  <a:cubicBezTo>
                    <a:pt x="151" y="196"/>
                    <a:pt x="152" y="199"/>
                    <a:pt x="154" y="203"/>
                  </a:cubicBezTo>
                  <a:cubicBezTo>
                    <a:pt x="160" y="186"/>
                    <a:pt x="166" y="170"/>
                    <a:pt x="172" y="154"/>
                  </a:cubicBezTo>
                  <a:close/>
                  <a:moveTo>
                    <a:pt x="144" y="108"/>
                  </a:moveTo>
                  <a:cubicBezTo>
                    <a:pt x="144" y="108"/>
                    <a:pt x="143" y="109"/>
                    <a:pt x="143" y="109"/>
                  </a:cubicBezTo>
                  <a:cubicBezTo>
                    <a:pt x="140" y="124"/>
                    <a:pt x="137" y="138"/>
                    <a:pt x="133" y="154"/>
                  </a:cubicBezTo>
                  <a:cubicBezTo>
                    <a:pt x="144" y="148"/>
                    <a:pt x="153" y="142"/>
                    <a:pt x="162" y="136"/>
                  </a:cubicBezTo>
                  <a:cubicBezTo>
                    <a:pt x="156" y="126"/>
                    <a:pt x="150" y="117"/>
                    <a:pt x="144" y="108"/>
                  </a:cubicBezTo>
                  <a:close/>
                  <a:moveTo>
                    <a:pt x="120" y="74"/>
                  </a:moveTo>
                  <a:cubicBezTo>
                    <a:pt x="115" y="64"/>
                    <a:pt x="109" y="55"/>
                    <a:pt x="104" y="45"/>
                  </a:cubicBezTo>
                  <a:cubicBezTo>
                    <a:pt x="104" y="46"/>
                    <a:pt x="103" y="46"/>
                    <a:pt x="103" y="46"/>
                  </a:cubicBezTo>
                  <a:cubicBezTo>
                    <a:pt x="100" y="61"/>
                    <a:pt x="96" y="76"/>
                    <a:pt x="93" y="91"/>
                  </a:cubicBezTo>
                  <a:cubicBezTo>
                    <a:pt x="93" y="91"/>
                    <a:pt x="94" y="91"/>
                    <a:pt x="94" y="91"/>
                  </a:cubicBezTo>
                  <a:cubicBezTo>
                    <a:pt x="103" y="86"/>
                    <a:pt x="111" y="80"/>
                    <a:pt x="120" y="74"/>
                  </a:cubicBezTo>
                  <a:close/>
                  <a:moveTo>
                    <a:pt x="121" y="138"/>
                  </a:moveTo>
                  <a:cubicBezTo>
                    <a:pt x="122" y="138"/>
                    <a:pt x="122" y="138"/>
                    <a:pt x="122" y="138"/>
                  </a:cubicBezTo>
                  <a:cubicBezTo>
                    <a:pt x="125" y="123"/>
                    <a:pt x="129" y="108"/>
                    <a:pt x="132" y="92"/>
                  </a:cubicBezTo>
                  <a:cubicBezTo>
                    <a:pt x="123" y="98"/>
                    <a:pt x="116" y="103"/>
                    <a:pt x="108" y="108"/>
                  </a:cubicBezTo>
                  <a:cubicBezTo>
                    <a:pt x="107" y="108"/>
                    <a:pt x="107" y="110"/>
                    <a:pt x="107" y="111"/>
                  </a:cubicBezTo>
                  <a:cubicBezTo>
                    <a:pt x="112" y="120"/>
                    <a:pt x="117" y="129"/>
                    <a:pt x="121" y="138"/>
                  </a:cubicBezTo>
                  <a:close/>
                  <a:moveTo>
                    <a:pt x="91" y="26"/>
                  </a:moveTo>
                  <a:cubicBezTo>
                    <a:pt x="89" y="28"/>
                    <a:pt x="88" y="28"/>
                    <a:pt x="87" y="29"/>
                  </a:cubicBezTo>
                  <a:cubicBezTo>
                    <a:pt x="81" y="32"/>
                    <a:pt x="76" y="36"/>
                    <a:pt x="70" y="40"/>
                  </a:cubicBezTo>
                  <a:cubicBezTo>
                    <a:pt x="68" y="41"/>
                    <a:pt x="67" y="43"/>
                    <a:pt x="69" y="46"/>
                  </a:cubicBezTo>
                  <a:cubicBezTo>
                    <a:pt x="73" y="53"/>
                    <a:pt x="77" y="61"/>
                    <a:pt x="81" y="68"/>
                  </a:cubicBezTo>
                  <a:cubicBezTo>
                    <a:pt x="81" y="69"/>
                    <a:pt x="82" y="70"/>
                    <a:pt x="82" y="71"/>
                  </a:cubicBezTo>
                  <a:cubicBezTo>
                    <a:pt x="85" y="56"/>
                    <a:pt x="88" y="42"/>
                    <a:pt x="9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 name="Freeform 7"/>
            <p:cNvSpPr>
              <a:spLocks/>
            </p:cNvSpPr>
            <p:nvPr/>
          </p:nvSpPr>
          <p:spPr bwMode="auto">
            <a:xfrm>
              <a:off x="3319" y="2438"/>
              <a:ext cx="340" cy="150"/>
            </a:xfrm>
            <a:custGeom>
              <a:avLst/>
              <a:gdLst>
                <a:gd name="T0" fmla="*/ 126 w 143"/>
                <a:gd name="T1" fmla="*/ 45 h 63"/>
                <a:gd name="T2" fmla="*/ 140 w 143"/>
                <a:gd name="T3" fmla="*/ 45 h 63"/>
                <a:gd name="T4" fmla="*/ 143 w 143"/>
                <a:gd name="T5" fmla="*/ 49 h 63"/>
                <a:gd name="T6" fmla="*/ 143 w 143"/>
                <a:gd name="T7" fmla="*/ 63 h 63"/>
                <a:gd name="T8" fmla="*/ 0 w 143"/>
                <a:gd name="T9" fmla="*/ 63 h 63"/>
                <a:gd name="T10" fmla="*/ 0 w 143"/>
                <a:gd name="T11" fmla="*/ 47 h 63"/>
                <a:gd name="T12" fmla="*/ 3 w 143"/>
                <a:gd name="T13" fmla="*/ 45 h 63"/>
                <a:gd name="T14" fmla="*/ 18 w 143"/>
                <a:gd name="T15" fmla="*/ 45 h 63"/>
                <a:gd name="T16" fmla="*/ 18 w 143"/>
                <a:gd name="T17" fmla="*/ 19 h 63"/>
                <a:gd name="T18" fmla="*/ 0 w 143"/>
                <a:gd name="T19" fmla="*/ 19 h 63"/>
                <a:gd name="T20" fmla="*/ 0 w 143"/>
                <a:gd name="T21" fmla="*/ 2 h 63"/>
                <a:gd name="T22" fmla="*/ 2 w 143"/>
                <a:gd name="T23" fmla="*/ 1 h 63"/>
                <a:gd name="T24" fmla="*/ 4 w 143"/>
                <a:gd name="T25" fmla="*/ 1 h 63"/>
                <a:gd name="T26" fmla="*/ 139 w 143"/>
                <a:gd name="T27" fmla="*/ 1 h 63"/>
                <a:gd name="T28" fmla="*/ 143 w 143"/>
                <a:gd name="T29" fmla="*/ 5 h 63"/>
                <a:gd name="T30" fmla="*/ 143 w 143"/>
                <a:gd name="T31" fmla="*/ 18 h 63"/>
                <a:gd name="T32" fmla="*/ 126 w 143"/>
                <a:gd name="T33" fmla="*/ 18 h 63"/>
                <a:gd name="T34" fmla="*/ 126 w 143"/>
                <a:gd name="T35"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63">
                  <a:moveTo>
                    <a:pt x="126" y="45"/>
                  </a:moveTo>
                  <a:cubicBezTo>
                    <a:pt x="130" y="45"/>
                    <a:pt x="135" y="46"/>
                    <a:pt x="140" y="45"/>
                  </a:cubicBezTo>
                  <a:cubicBezTo>
                    <a:pt x="143" y="45"/>
                    <a:pt x="143" y="46"/>
                    <a:pt x="143" y="49"/>
                  </a:cubicBezTo>
                  <a:cubicBezTo>
                    <a:pt x="143" y="53"/>
                    <a:pt x="143" y="58"/>
                    <a:pt x="143" y="63"/>
                  </a:cubicBezTo>
                  <a:cubicBezTo>
                    <a:pt x="96" y="63"/>
                    <a:pt x="48" y="63"/>
                    <a:pt x="0" y="63"/>
                  </a:cubicBezTo>
                  <a:cubicBezTo>
                    <a:pt x="0" y="57"/>
                    <a:pt x="0" y="52"/>
                    <a:pt x="0" y="47"/>
                  </a:cubicBezTo>
                  <a:cubicBezTo>
                    <a:pt x="0" y="46"/>
                    <a:pt x="2" y="45"/>
                    <a:pt x="3" y="45"/>
                  </a:cubicBezTo>
                  <a:cubicBezTo>
                    <a:pt x="8" y="45"/>
                    <a:pt x="13" y="45"/>
                    <a:pt x="18" y="45"/>
                  </a:cubicBezTo>
                  <a:cubicBezTo>
                    <a:pt x="18" y="36"/>
                    <a:pt x="18" y="28"/>
                    <a:pt x="18" y="19"/>
                  </a:cubicBezTo>
                  <a:cubicBezTo>
                    <a:pt x="12" y="19"/>
                    <a:pt x="6" y="19"/>
                    <a:pt x="0" y="19"/>
                  </a:cubicBezTo>
                  <a:cubicBezTo>
                    <a:pt x="0" y="13"/>
                    <a:pt x="0" y="8"/>
                    <a:pt x="0" y="2"/>
                  </a:cubicBezTo>
                  <a:cubicBezTo>
                    <a:pt x="0" y="2"/>
                    <a:pt x="1" y="1"/>
                    <a:pt x="2" y="1"/>
                  </a:cubicBezTo>
                  <a:cubicBezTo>
                    <a:pt x="3" y="0"/>
                    <a:pt x="3" y="1"/>
                    <a:pt x="4" y="1"/>
                  </a:cubicBezTo>
                  <a:cubicBezTo>
                    <a:pt x="49" y="1"/>
                    <a:pt x="94" y="1"/>
                    <a:pt x="139" y="1"/>
                  </a:cubicBezTo>
                  <a:cubicBezTo>
                    <a:pt x="143" y="1"/>
                    <a:pt x="143" y="1"/>
                    <a:pt x="143" y="5"/>
                  </a:cubicBezTo>
                  <a:cubicBezTo>
                    <a:pt x="143" y="10"/>
                    <a:pt x="143" y="14"/>
                    <a:pt x="143" y="18"/>
                  </a:cubicBezTo>
                  <a:cubicBezTo>
                    <a:pt x="137" y="18"/>
                    <a:pt x="132" y="18"/>
                    <a:pt x="126" y="18"/>
                  </a:cubicBezTo>
                  <a:cubicBezTo>
                    <a:pt x="126" y="27"/>
                    <a:pt x="126" y="36"/>
                    <a:pt x="126"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3" name="Group 10"/>
          <p:cNvGrpSpPr>
            <a:grpSpLocks noChangeAspect="1"/>
          </p:cNvGrpSpPr>
          <p:nvPr/>
        </p:nvGrpSpPr>
        <p:grpSpPr bwMode="auto">
          <a:xfrm>
            <a:off x="889001" y="1387134"/>
            <a:ext cx="622300" cy="532412"/>
            <a:chOff x="3392" y="1781"/>
            <a:chExt cx="900" cy="770"/>
          </a:xfrm>
          <a:solidFill>
            <a:srgbClr val="0E7AD8"/>
          </a:solidFill>
        </p:grpSpPr>
        <p:sp>
          <p:nvSpPr>
            <p:cNvPr id="15" name="Freeform 11"/>
            <p:cNvSpPr>
              <a:spLocks/>
            </p:cNvSpPr>
            <p:nvPr/>
          </p:nvSpPr>
          <p:spPr bwMode="auto">
            <a:xfrm>
              <a:off x="3392" y="1895"/>
              <a:ext cx="422" cy="649"/>
            </a:xfrm>
            <a:custGeom>
              <a:avLst/>
              <a:gdLst>
                <a:gd name="T0" fmla="*/ 87 w 177"/>
                <a:gd name="T1" fmla="*/ 73 h 272"/>
                <a:gd name="T2" fmla="*/ 49 w 177"/>
                <a:gd name="T3" fmla="*/ 111 h 272"/>
                <a:gd name="T4" fmla="*/ 46 w 177"/>
                <a:gd name="T5" fmla="*/ 122 h 272"/>
                <a:gd name="T6" fmla="*/ 46 w 177"/>
                <a:gd name="T7" fmla="*/ 241 h 272"/>
                <a:gd name="T8" fmla="*/ 45 w 177"/>
                <a:gd name="T9" fmla="*/ 253 h 272"/>
                <a:gd name="T10" fmla="*/ 20 w 177"/>
                <a:gd name="T11" fmla="*/ 270 h 272"/>
                <a:gd name="T12" fmla="*/ 1 w 177"/>
                <a:gd name="T13" fmla="*/ 249 h 272"/>
                <a:gd name="T14" fmla="*/ 0 w 177"/>
                <a:gd name="T15" fmla="*/ 213 h 272"/>
                <a:gd name="T16" fmla="*/ 0 w 177"/>
                <a:gd name="T17" fmla="*/ 86 h 272"/>
                <a:gd name="T18" fmla="*/ 8 w 177"/>
                <a:gd name="T19" fmla="*/ 68 h 272"/>
                <a:gd name="T20" fmla="*/ 62 w 177"/>
                <a:gd name="T21" fmla="*/ 14 h 272"/>
                <a:gd name="T22" fmla="*/ 99 w 177"/>
                <a:gd name="T23" fmla="*/ 23 h 272"/>
                <a:gd name="T24" fmla="*/ 119 w 177"/>
                <a:gd name="T25" fmla="*/ 79 h 272"/>
                <a:gd name="T26" fmla="*/ 129 w 177"/>
                <a:gd name="T27" fmla="*/ 86 h 272"/>
                <a:gd name="T28" fmla="*/ 156 w 177"/>
                <a:gd name="T29" fmla="*/ 86 h 272"/>
                <a:gd name="T30" fmla="*/ 166 w 177"/>
                <a:gd name="T31" fmla="*/ 87 h 272"/>
                <a:gd name="T32" fmla="*/ 177 w 177"/>
                <a:gd name="T33" fmla="*/ 100 h 272"/>
                <a:gd name="T34" fmla="*/ 165 w 177"/>
                <a:gd name="T35" fmla="*/ 114 h 272"/>
                <a:gd name="T36" fmla="*/ 110 w 177"/>
                <a:gd name="T37" fmla="*/ 113 h 272"/>
                <a:gd name="T38" fmla="*/ 98 w 177"/>
                <a:gd name="T39" fmla="*/ 102 h 272"/>
                <a:gd name="T40" fmla="*/ 87 w 177"/>
                <a:gd name="T41" fmla="*/ 7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7" h="272">
                  <a:moveTo>
                    <a:pt x="87" y="73"/>
                  </a:moveTo>
                  <a:cubicBezTo>
                    <a:pt x="74" y="86"/>
                    <a:pt x="61" y="99"/>
                    <a:pt x="49" y="111"/>
                  </a:cubicBezTo>
                  <a:cubicBezTo>
                    <a:pt x="47" y="113"/>
                    <a:pt x="47" y="118"/>
                    <a:pt x="46" y="122"/>
                  </a:cubicBezTo>
                  <a:cubicBezTo>
                    <a:pt x="46" y="162"/>
                    <a:pt x="46" y="201"/>
                    <a:pt x="46" y="241"/>
                  </a:cubicBezTo>
                  <a:cubicBezTo>
                    <a:pt x="46" y="245"/>
                    <a:pt x="46" y="249"/>
                    <a:pt x="45" y="253"/>
                  </a:cubicBezTo>
                  <a:cubicBezTo>
                    <a:pt x="42" y="265"/>
                    <a:pt x="32" y="272"/>
                    <a:pt x="20" y="270"/>
                  </a:cubicBezTo>
                  <a:cubicBezTo>
                    <a:pt x="9" y="269"/>
                    <a:pt x="1" y="260"/>
                    <a:pt x="1" y="249"/>
                  </a:cubicBezTo>
                  <a:cubicBezTo>
                    <a:pt x="0" y="237"/>
                    <a:pt x="0" y="225"/>
                    <a:pt x="0" y="213"/>
                  </a:cubicBezTo>
                  <a:cubicBezTo>
                    <a:pt x="0" y="171"/>
                    <a:pt x="1" y="128"/>
                    <a:pt x="0" y="86"/>
                  </a:cubicBezTo>
                  <a:cubicBezTo>
                    <a:pt x="0" y="79"/>
                    <a:pt x="2" y="73"/>
                    <a:pt x="8" y="68"/>
                  </a:cubicBezTo>
                  <a:cubicBezTo>
                    <a:pt x="26" y="51"/>
                    <a:pt x="44" y="32"/>
                    <a:pt x="62" y="14"/>
                  </a:cubicBezTo>
                  <a:cubicBezTo>
                    <a:pt x="77" y="0"/>
                    <a:pt x="92" y="4"/>
                    <a:pt x="99" y="23"/>
                  </a:cubicBezTo>
                  <a:cubicBezTo>
                    <a:pt x="106" y="42"/>
                    <a:pt x="113" y="60"/>
                    <a:pt x="119" y="79"/>
                  </a:cubicBezTo>
                  <a:cubicBezTo>
                    <a:pt x="121" y="85"/>
                    <a:pt x="124" y="86"/>
                    <a:pt x="129" y="86"/>
                  </a:cubicBezTo>
                  <a:cubicBezTo>
                    <a:pt x="138" y="86"/>
                    <a:pt x="147" y="86"/>
                    <a:pt x="156" y="86"/>
                  </a:cubicBezTo>
                  <a:cubicBezTo>
                    <a:pt x="159" y="86"/>
                    <a:pt x="163" y="87"/>
                    <a:pt x="166" y="87"/>
                  </a:cubicBezTo>
                  <a:cubicBezTo>
                    <a:pt x="173" y="89"/>
                    <a:pt x="177" y="93"/>
                    <a:pt x="177" y="100"/>
                  </a:cubicBezTo>
                  <a:cubicBezTo>
                    <a:pt x="177" y="108"/>
                    <a:pt x="172" y="113"/>
                    <a:pt x="165" y="114"/>
                  </a:cubicBezTo>
                  <a:cubicBezTo>
                    <a:pt x="147" y="114"/>
                    <a:pt x="128" y="115"/>
                    <a:pt x="110" y="113"/>
                  </a:cubicBezTo>
                  <a:cubicBezTo>
                    <a:pt x="106" y="113"/>
                    <a:pt x="100" y="107"/>
                    <a:pt x="98" y="102"/>
                  </a:cubicBezTo>
                  <a:cubicBezTo>
                    <a:pt x="93" y="93"/>
                    <a:pt x="91" y="84"/>
                    <a:pt x="87"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12"/>
            <p:cNvSpPr>
              <a:spLocks/>
            </p:cNvSpPr>
            <p:nvPr/>
          </p:nvSpPr>
          <p:spPr bwMode="auto">
            <a:xfrm>
              <a:off x="3866" y="1895"/>
              <a:ext cx="426" cy="656"/>
            </a:xfrm>
            <a:custGeom>
              <a:avLst/>
              <a:gdLst>
                <a:gd name="T0" fmla="*/ 91 w 179"/>
                <a:gd name="T1" fmla="*/ 73 h 275"/>
                <a:gd name="T2" fmla="*/ 81 w 179"/>
                <a:gd name="T3" fmla="*/ 102 h 275"/>
                <a:gd name="T4" fmla="*/ 64 w 179"/>
                <a:gd name="T5" fmla="*/ 114 h 275"/>
                <a:gd name="T6" fmla="*/ 18 w 179"/>
                <a:gd name="T7" fmla="*/ 114 h 275"/>
                <a:gd name="T8" fmla="*/ 1 w 179"/>
                <a:gd name="T9" fmla="*/ 101 h 275"/>
                <a:gd name="T10" fmla="*/ 17 w 179"/>
                <a:gd name="T11" fmla="*/ 87 h 275"/>
                <a:gd name="T12" fmla="*/ 47 w 179"/>
                <a:gd name="T13" fmla="*/ 86 h 275"/>
                <a:gd name="T14" fmla="*/ 60 w 179"/>
                <a:gd name="T15" fmla="*/ 77 h 275"/>
                <a:gd name="T16" fmla="*/ 79 w 179"/>
                <a:gd name="T17" fmla="*/ 23 h 275"/>
                <a:gd name="T18" fmla="*/ 116 w 179"/>
                <a:gd name="T19" fmla="*/ 14 h 275"/>
                <a:gd name="T20" fmla="*/ 171 w 179"/>
                <a:gd name="T21" fmla="*/ 70 h 275"/>
                <a:gd name="T22" fmla="*/ 178 w 179"/>
                <a:gd name="T23" fmla="*/ 87 h 275"/>
                <a:gd name="T24" fmla="*/ 178 w 179"/>
                <a:gd name="T25" fmla="*/ 244 h 275"/>
                <a:gd name="T26" fmla="*/ 148 w 179"/>
                <a:gd name="T27" fmla="*/ 269 h 275"/>
                <a:gd name="T28" fmla="*/ 132 w 179"/>
                <a:gd name="T29" fmla="*/ 245 h 275"/>
                <a:gd name="T30" fmla="*/ 133 w 179"/>
                <a:gd name="T31" fmla="*/ 123 h 275"/>
                <a:gd name="T32" fmla="*/ 126 w 179"/>
                <a:gd name="T33" fmla="*/ 107 h 275"/>
                <a:gd name="T34" fmla="*/ 91 w 179"/>
                <a:gd name="T35" fmla="*/ 7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275">
                  <a:moveTo>
                    <a:pt x="91" y="73"/>
                  </a:moveTo>
                  <a:cubicBezTo>
                    <a:pt x="88" y="83"/>
                    <a:pt x="84" y="92"/>
                    <a:pt x="81" y="102"/>
                  </a:cubicBezTo>
                  <a:cubicBezTo>
                    <a:pt x="78" y="110"/>
                    <a:pt x="73" y="114"/>
                    <a:pt x="64" y="114"/>
                  </a:cubicBezTo>
                  <a:cubicBezTo>
                    <a:pt x="49" y="114"/>
                    <a:pt x="33" y="114"/>
                    <a:pt x="18" y="114"/>
                  </a:cubicBezTo>
                  <a:cubicBezTo>
                    <a:pt x="8" y="114"/>
                    <a:pt x="1" y="109"/>
                    <a:pt x="1" y="101"/>
                  </a:cubicBezTo>
                  <a:cubicBezTo>
                    <a:pt x="0" y="93"/>
                    <a:pt x="7" y="87"/>
                    <a:pt x="17" y="87"/>
                  </a:cubicBezTo>
                  <a:cubicBezTo>
                    <a:pt x="27" y="86"/>
                    <a:pt x="37" y="86"/>
                    <a:pt x="47" y="86"/>
                  </a:cubicBezTo>
                  <a:cubicBezTo>
                    <a:pt x="54" y="87"/>
                    <a:pt x="58" y="85"/>
                    <a:pt x="60" y="77"/>
                  </a:cubicBezTo>
                  <a:cubicBezTo>
                    <a:pt x="66" y="59"/>
                    <a:pt x="73" y="41"/>
                    <a:pt x="79" y="23"/>
                  </a:cubicBezTo>
                  <a:cubicBezTo>
                    <a:pt x="86" y="4"/>
                    <a:pt x="102" y="0"/>
                    <a:pt x="116" y="14"/>
                  </a:cubicBezTo>
                  <a:cubicBezTo>
                    <a:pt x="134" y="32"/>
                    <a:pt x="153" y="51"/>
                    <a:pt x="171" y="70"/>
                  </a:cubicBezTo>
                  <a:cubicBezTo>
                    <a:pt x="175" y="74"/>
                    <a:pt x="178" y="81"/>
                    <a:pt x="178" y="87"/>
                  </a:cubicBezTo>
                  <a:cubicBezTo>
                    <a:pt x="179" y="139"/>
                    <a:pt x="178" y="192"/>
                    <a:pt x="178" y="244"/>
                  </a:cubicBezTo>
                  <a:cubicBezTo>
                    <a:pt x="178" y="263"/>
                    <a:pt x="164" y="275"/>
                    <a:pt x="148" y="269"/>
                  </a:cubicBezTo>
                  <a:cubicBezTo>
                    <a:pt x="138" y="266"/>
                    <a:pt x="132" y="258"/>
                    <a:pt x="132" y="245"/>
                  </a:cubicBezTo>
                  <a:cubicBezTo>
                    <a:pt x="132" y="205"/>
                    <a:pt x="132" y="164"/>
                    <a:pt x="133" y="123"/>
                  </a:cubicBezTo>
                  <a:cubicBezTo>
                    <a:pt x="133" y="117"/>
                    <a:pt x="131" y="112"/>
                    <a:pt x="126" y="107"/>
                  </a:cubicBezTo>
                  <a:cubicBezTo>
                    <a:pt x="114" y="96"/>
                    <a:pt x="103" y="85"/>
                    <a:pt x="91"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Freeform 13"/>
            <p:cNvSpPr>
              <a:spLocks/>
            </p:cNvSpPr>
            <p:nvPr/>
          </p:nvSpPr>
          <p:spPr bwMode="auto">
            <a:xfrm>
              <a:off x="3869" y="2198"/>
              <a:ext cx="252" cy="332"/>
            </a:xfrm>
            <a:custGeom>
              <a:avLst/>
              <a:gdLst>
                <a:gd name="T0" fmla="*/ 106 w 106"/>
                <a:gd name="T1" fmla="*/ 139 h 139"/>
                <a:gd name="T2" fmla="*/ 0 w 106"/>
                <a:gd name="T3" fmla="*/ 139 h 139"/>
                <a:gd name="T4" fmla="*/ 0 w 106"/>
                <a:gd name="T5" fmla="*/ 0 h 139"/>
                <a:gd name="T6" fmla="*/ 106 w 106"/>
                <a:gd name="T7" fmla="*/ 0 h 139"/>
                <a:gd name="T8" fmla="*/ 106 w 106"/>
                <a:gd name="T9" fmla="*/ 139 h 139"/>
              </a:gdLst>
              <a:ahLst/>
              <a:cxnLst>
                <a:cxn ang="0">
                  <a:pos x="T0" y="T1"/>
                </a:cxn>
                <a:cxn ang="0">
                  <a:pos x="T2" y="T3"/>
                </a:cxn>
                <a:cxn ang="0">
                  <a:pos x="T4" y="T5"/>
                </a:cxn>
                <a:cxn ang="0">
                  <a:pos x="T6" y="T7"/>
                </a:cxn>
                <a:cxn ang="0">
                  <a:pos x="T8" y="T9"/>
                </a:cxn>
              </a:cxnLst>
              <a:rect l="0" t="0" r="r" b="b"/>
              <a:pathLst>
                <a:path w="106" h="139">
                  <a:moveTo>
                    <a:pt x="106" y="139"/>
                  </a:moveTo>
                  <a:cubicBezTo>
                    <a:pt x="70" y="139"/>
                    <a:pt x="36" y="139"/>
                    <a:pt x="0" y="139"/>
                  </a:cubicBezTo>
                  <a:cubicBezTo>
                    <a:pt x="0" y="93"/>
                    <a:pt x="0" y="47"/>
                    <a:pt x="0" y="0"/>
                  </a:cubicBezTo>
                  <a:cubicBezTo>
                    <a:pt x="35" y="0"/>
                    <a:pt x="70" y="0"/>
                    <a:pt x="106" y="0"/>
                  </a:cubicBezTo>
                  <a:cubicBezTo>
                    <a:pt x="106" y="46"/>
                    <a:pt x="106" y="92"/>
                    <a:pt x="106"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Freeform 14"/>
            <p:cNvSpPr>
              <a:spLocks/>
            </p:cNvSpPr>
            <p:nvPr/>
          </p:nvSpPr>
          <p:spPr bwMode="auto">
            <a:xfrm>
              <a:off x="3564" y="2198"/>
              <a:ext cx="250" cy="334"/>
            </a:xfrm>
            <a:custGeom>
              <a:avLst/>
              <a:gdLst>
                <a:gd name="T0" fmla="*/ 105 w 105"/>
                <a:gd name="T1" fmla="*/ 140 h 140"/>
                <a:gd name="T2" fmla="*/ 0 w 105"/>
                <a:gd name="T3" fmla="*/ 140 h 140"/>
                <a:gd name="T4" fmla="*/ 0 w 105"/>
                <a:gd name="T5" fmla="*/ 0 h 140"/>
                <a:gd name="T6" fmla="*/ 105 w 105"/>
                <a:gd name="T7" fmla="*/ 0 h 140"/>
                <a:gd name="T8" fmla="*/ 105 w 105"/>
                <a:gd name="T9" fmla="*/ 140 h 140"/>
              </a:gdLst>
              <a:ahLst/>
              <a:cxnLst>
                <a:cxn ang="0">
                  <a:pos x="T0" y="T1"/>
                </a:cxn>
                <a:cxn ang="0">
                  <a:pos x="T2" y="T3"/>
                </a:cxn>
                <a:cxn ang="0">
                  <a:pos x="T4" y="T5"/>
                </a:cxn>
                <a:cxn ang="0">
                  <a:pos x="T6" y="T7"/>
                </a:cxn>
                <a:cxn ang="0">
                  <a:pos x="T8" y="T9"/>
                </a:cxn>
              </a:cxnLst>
              <a:rect l="0" t="0" r="r" b="b"/>
              <a:pathLst>
                <a:path w="105" h="140">
                  <a:moveTo>
                    <a:pt x="105" y="140"/>
                  </a:moveTo>
                  <a:cubicBezTo>
                    <a:pt x="70" y="140"/>
                    <a:pt x="36" y="140"/>
                    <a:pt x="0" y="140"/>
                  </a:cubicBezTo>
                  <a:cubicBezTo>
                    <a:pt x="0" y="93"/>
                    <a:pt x="0" y="47"/>
                    <a:pt x="0" y="0"/>
                  </a:cubicBezTo>
                  <a:cubicBezTo>
                    <a:pt x="35" y="0"/>
                    <a:pt x="69" y="0"/>
                    <a:pt x="105" y="0"/>
                  </a:cubicBezTo>
                  <a:cubicBezTo>
                    <a:pt x="105" y="46"/>
                    <a:pt x="105" y="92"/>
                    <a:pt x="105"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5"/>
            <p:cNvSpPr>
              <a:spLocks/>
            </p:cNvSpPr>
            <p:nvPr/>
          </p:nvSpPr>
          <p:spPr bwMode="auto">
            <a:xfrm>
              <a:off x="3966" y="1781"/>
              <a:ext cx="134" cy="133"/>
            </a:xfrm>
            <a:custGeom>
              <a:avLst/>
              <a:gdLst>
                <a:gd name="T0" fmla="*/ 56 w 56"/>
                <a:gd name="T1" fmla="*/ 28 h 56"/>
                <a:gd name="T2" fmla="*/ 28 w 56"/>
                <a:gd name="T3" fmla="*/ 56 h 56"/>
                <a:gd name="T4" fmla="*/ 0 w 56"/>
                <a:gd name="T5" fmla="*/ 28 h 56"/>
                <a:gd name="T6" fmla="*/ 28 w 56"/>
                <a:gd name="T7" fmla="*/ 0 h 56"/>
                <a:gd name="T8" fmla="*/ 56 w 56"/>
                <a:gd name="T9" fmla="*/ 28 h 56"/>
              </a:gdLst>
              <a:ahLst/>
              <a:cxnLst>
                <a:cxn ang="0">
                  <a:pos x="T0" y="T1"/>
                </a:cxn>
                <a:cxn ang="0">
                  <a:pos x="T2" y="T3"/>
                </a:cxn>
                <a:cxn ang="0">
                  <a:pos x="T4" y="T5"/>
                </a:cxn>
                <a:cxn ang="0">
                  <a:pos x="T6" y="T7"/>
                </a:cxn>
                <a:cxn ang="0">
                  <a:pos x="T8" y="T9"/>
                </a:cxn>
              </a:cxnLst>
              <a:rect l="0" t="0" r="r" b="b"/>
              <a:pathLst>
                <a:path w="56" h="56">
                  <a:moveTo>
                    <a:pt x="56" y="28"/>
                  </a:moveTo>
                  <a:cubicBezTo>
                    <a:pt x="56" y="44"/>
                    <a:pt x="43" y="56"/>
                    <a:pt x="28" y="56"/>
                  </a:cubicBezTo>
                  <a:cubicBezTo>
                    <a:pt x="13" y="56"/>
                    <a:pt x="0" y="44"/>
                    <a:pt x="0" y="28"/>
                  </a:cubicBezTo>
                  <a:cubicBezTo>
                    <a:pt x="0" y="12"/>
                    <a:pt x="13" y="0"/>
                    <a:pt x="28" y="0"/>
                  </a:cubicBezTo>
                  <a:cubicBezTo>
                    <a:pt x="44" y="0"/>
                    <a:pt x="56" y="1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6"/>
            <p:cNvSpPr>
              <a:spLocks/>
            </p:cNvSpPr>
            <p:nvPr/>
          </p:nvSpPr>
          <p:spPr bwMode="auto">
            <a:xfrm>
              <a:off x="3583" y="1781"/>
              <a:ext cx="133" cy="133"/>
            </a:xfrm>
            <a:custGeom>
              <a:avLst/>
              <a:gdLst>
                <a:gd name="T0" fmla="*/ 56 w 56"/>
                <a:gd name="T1" fmla="*/ 28 h 56"/>
                <a:gd name="T2" fmla="*/ 28 w 56"/>
                <a:gd name="T3" fmla="*/ 56 h 56"/>
                <a:gd name="T4" fmla="*/ 0 w 56"/>
                <a:gd name="T5" fmla="*/ 28 h 56"/>
                <a:gd name="T6" fmla="*/ 28 w 56"/>
                <a:gd name="T7" fmla="*/ 0 h 56"/>
                <a:gd name="T8" fmla="*/ 56 w 56"/>
                <a:gd name="T9" fmla="*/ 28 h 56"/>
              </a:gdLst>
              <a:ahLst/>
              <a:cxnLst>
                <a:cxn ang="0">
                  <a:pos x="T0" y="T1"/>
                </a:cxn>
                <a:cxn ang="0">
                  <a:pos x="T2" y="T3"/>
                </a:cxn>
                <a:cxn ang="0">
                  <a:pos x="T4" y="T5"/>
                </a:cxn>
                <a:cxn ang="0">
                  <a:pos x="T6" y="T7"/>
                </a:cxn>
                <a:cxn ang="0">
                  <a:pos x="T8" y="T9"/>
                </a:cxn>
              </a:cxnLst>
              <a:rect l="0" t="0" r="r" b="b"/>
              <a:pathLst>
                <a:path w="56" h="56">
                  <a:moveTo>
                    <a:pt x="56" y="28"/>
                  </a:moveTo>
                  <a:cubicBezTo>
                    <a:pt x="56" y="44"/>
                    <a:pt x="44" y="56"/>
                    <a:pt x="28" y="56"/>
                  </a:cubicBezTo>
                  <a:cubicBezTo>
                    <a:pt x="13" y="56"/>
                    <a:pt x="0" y="43"/>
                    <a:pt x="0" y="28"/>
                  </a:cubicBezTo>
                  <a:cubicBezTo>
                    <a:pt x="0" y="13"/>
                    <a:pt x="13" y="0"/>
                    <a:pt x="28" y="0"/>
                  </a:cubicBezTo>
                  <a:cubicBezTo>
                    <a:pt x="44" y="0"/>
                    <a:pt x="56" y="12"/>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2" name="Group 19"/>
          <p:cNvGrpSpPr>
            <a:grpSpLocks noChangeAspect="1"/>
          </p:cNvGrpSpPr>
          <p:nvPr/>
        </p:nvGrpSpPr>
        <p:grpSpPr bwMode="auto">
          <a:xfrm>
            <a:off x="945064" y="3670300"/>
            <a:ext cx="681652" cy="552450"/>
            <a:chOff x="3381" y="1788"/>
            <a:chExt cx="918" cy="744"/>
          </a:xfrm>
          <a:solidFill>
            <a:srgbClr val="0E7AD8"/>
          </a:solidFill>
        </p:grpSpPr>
        <p:sp>
          <p:nvSpPr>
            <p:cNvPr id="24" name="Freeform 20"/>
            <p:cNvSpPr>
              <a:spLocks/>
            </p:cNvSpPr>
            <p:nvPr/>
          </p:nvSpPr>
          <p:spPr bwMode="auto">
            <a:xfrm>
              <a:off x="3381" y="2124"/>
              <a:ext cx="918" cy="408"/>
            </a:xfrm>
            <a:custGeom>
              <a:avLst/>
              <a:gdLst>
                <a:gd name="T0" fmla="*/ 0 w 386"/>
                <a:gd name="T1" fmla="*/ 117 h 171"/>
                <a:gd name="T2" fmla="*/ 139 w 386"/>
                <a:gd name="T3" fmla="*/ 30 h 171"/>
                <a:gd name="T4" fmla="*/ 168 w 386"/>
                <a:gd name="T5" fmla="*/ 28 h 171"/>
                <a:gd name="T6" fmla="*/ 241 w 386"/>
                <a:gd name="T7" fmla="*/ 57 h 171"/>
                <a:gd name="T8" fmla="*/ 255 w 386"/>
                <a:gd name="T9" fmla="*/ 57 h 171"/>
                <a:gd name="T10" fmla="*/ 302 w 386"/>
                <a:gd name="T11" fmla="*/ 29 h 171"/>
                <a:gd name="T12" fmla="*/ 305 w 386"/>
                <a:gd name="T13" fmla="*/ 18 h 171"/>
                <a:gd name="T14" fmla="*/ 300 w 386"/>
                <a:gd name="T15" fmla="*/ 8 h 171"/>
                <a:gd name="T16" fmla="*/ 304 w 386"/>
                <a:gd name="T17" fmla="*/ 1 h 171"/>
                <a:gd name="T18" fmla="*/ 378 w 386"/>
                <a:gd name="T19" fmla="*/ 7 h 171"/>
                <a:gd name="T20" fmla="*/ 383 w 386"/>
                <a:gd name="T21" fmla="*/ 15 h 171"/>
                <a:gd name="T22" fmla="*/ 349 w 386"/>
                <a:gd name="T23" fmla="*/ 81 h 171"/>
                <a:gd name="T24" fmla="*/ 341 w 386"/>
                <a:gd name="T25" fmla="*/ 82 h 171"/>
                <a:gd name="T26" fmla="*/ 314 w 386"/>
                <a:gd name="T27" fmla="*/ 75 h 171"/>
                <a:gd name="T28" fmla="*/ 264 w 386"/>
                <a:gd name="T29" fmla="*/ 103 h 171"/>
                <a:gd name="T30" fmla="*/ 235 w 386"/>
                <a:gd name="T31" fmla="*/ 105 h 171"/>
                <a:gd name="T32" fmla="*/ 165 w 386"/>
                <a:gd name="T33" fmla="*/ 76 h 171"/>
                <a:gd name="T34" fmla="*/ 149 w 386"/>
                <a:gd name="T35" fmla="*/ 77 h 171"/>
                <a:gd name="T36" fmla="*/ 5 w 386"/>
                <a:gd name="T37" fmla="*/ 168 h 171"/>
                <a:gd name="T38" fmla="*/ 0 w 386"/>
                <a:gd name="T39" fmla="*/ 171 h 171"/>
                <a:gd name="T40" fmla="*/ 0 w 386"/>
                <a:gd name="T41" fmla="*/ 11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6" h="171">
                  <a:moveTo>
                    <a:pt x="0" y="117"/>
                  </a:moveTo>
                  <a:cubicBezTo>
                    <a:pt x="46" y="88"/>
                    <a:pt x="93" y="59"/>
                    <a:pt x="139" y="30"/>
                  </a:cubicBezTo>
                  <a:cubicBezTo>
                    <a:pt x="148" y="24"/>
                    <a:pt x="157" y="23"/>
                    <a:pt x="168" y="28"/>
                  </a:cubicBezTo>
                  <a:cubicBezTo>
                    <a:pt x="192" y="38"/>
                    <a:pt x="216" y="47"/>
                    <a:pt x="241" y="57"/>
                  </a:cubicBezTo>
                  <a:cubicBezTo>
                    <a:pt x="246" y="60"/>
                    <a:pt x="250" y="59"/>
                    <a:pt x="255" y="57"/>
                  </a:cubicBezTo>
                  <a:cubicBezTo>
                    <a:pt x="270" y="47"/>
                    <a:pt x="286" y="38"/>
                    <a:pt x="302" y="29"/>
                  </a:cubicBezTo>
                  <a:cubicBezTo>
                    <a:pt x="308" y="26"/>
                    <a:pt x="309" y="23"/>
                    <a:pt x="305" y="18"/>
                  </a:cubicBezTo>
                  <a:cubicBezTo>
                    <a:pt x="303" y="15"/>
                    <a:pt x="301" y="12"/>
                    <a:pt x="300" y="8"/>
                  </a:cubicBezTo>
                  <a:cubicBezTo>
                    <a:pt x="296" y="3"/>
                    <a:pt x="297" y="0"/>
                    <a:pt x="304" y="1"/>
                  </a:cubicBezTo>
                  <a:cubicBezTo>
                    <a:pt x="329" y="3"/>
                    <a:pt x="353" y="5"/>
                    <a:pt x="378" y="7"/>
                  </a:cubicBezTo>
                  <a:cubicBezTo>
                    <a:pt x="384" y="7"/>
                    <a:pt x="386" y="9"/>
                    <a:pt x="383" y="15"/>
                  </a:cubicBezTo>
                  <a:cubicBezTo>
                    <a:pt x="371" y="37"/>
                    <a:pt x="360" y="59"/>
                    <a:pt x="349" y="81"/>
                  </a:cubicBezTo>
                  <a:cubicBezTo>
                    <a:pt x="347" y="87"/>
                    <a:pt x="345" y="88"/>
                    <a:pt x="341" y="82"/>
                  </a:cubicBezTo>
                  <a:cubicBezTo>
                    <a:pt x="331" y="65"/>
                    <a:pt x="331" y="65"/>
                    <a:pt x="314" y="75"/>
                  </a:cubicBezTo>
                  <a:cubicBezTo>
                    <a:pt x="297" y="85"/>
                    <a:pt x="280" y="94"/>
                    <a:pt x="264" y="103"/>
                  </a:cubicBezTo>
                  <a:cubicBezTo>
                    <a:pt x="254" y="109"/>
                    <a:pt x="245" y="109"/>
                    <a:pt x="235" y="105"/>
                  </a:cubicBezTo>
                  <a:cubicBezTo>
                    <a:pt x="212" y="95"/>
                    <a:pt x="189" y="86"/>
                    <a:pt x="165" y="76"/>
                  </a:cubicBezTo>
                  <a:cubicBezTo>
                    <a:pt x="159" y="73"/>
                    <a:pt x="155" y="74"/>
                    <a:pt x="149" y="77"/>
                  </a:cubicBezTo>
                  <a:cubicBezTo>
                    <a:pt x="101" y="108"/>
                    <a:pt x="53" y="138"/>
                    <a:pt x="5" y="168"/>
                  </a:cubicBezTo>
                  <a:cubicBezTo>
                    <a:pt x="3" y="169"/>
                    <a:pt x="1" y="170"/>
                    <a:pt x="0" y="171"/>
                  </a:cubicBezTo>
                  <a:cubicBezTo>
                    <a:pt x="0" y="153"/>
                    <a:pt x="0" y="135"/>
                    <a:pt x="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21"/>
            <p:cNvSpPr>
              <a:spLocks/>
            </p:cNvSpPr>
            <p:nvPr/>
          </p:nvSpPr>
          <p:spPr bwMode="auto">
            <a:xfrm>
              <a:off x="3435" y="1936"/>
              <a:ext cx="607" cy="389"/>
            </a:xfrm>
            <a:custGeom>
              <a:avLst/>
              <a:gdLst>
                <a:gd name="T0" fmla="*/ 86 w 255"/>
                <a:gd name="T1" fmla="*/ 80 h 163"/>
                <a:gd name="T2" fmla="*/ 92 w 255"/>
                <a:gd name="T3" fmla="*/ 34 h 163"/>
                <a:gd name="T4" fmla="*/ 116 w 255"/>
                <a:gd name="T5" fmla="*/ 5 h 163"/>
                <a:gd name="T6" fmla="*/ 161 w 255"/>
                <a:gd name="T7" fmla="*/ 16 h 163"/>
                <a:gd name="T8" fmla="*/ 169 w 255"/>
                <a:gd name="T9" fmla="*/ 51 h 163"/>
                <a:gd name="T10" fmla="*/ 172 w 255"/>
                <a:gd name="T11" fmla="*/ 72 h 163"/>
                <a:gd name="T12" fmla="*/ 174 w 255"/>
                <a:gd name="T13" fmla="*/ 65 h 163"/>
                <a:gd name="T14" fmla="*/ 204 w 255"/>
                <a:gd name="T15" fmla="*/ 35 h 163"/>
                <a:gd name="T16" fmla="*/ 233 w 255"/>
                <a:gd name="T17" fmla="*/ 39 h 163"/>
                <a:gd name="T18" fmla="*/ 249 w 255"/>
                <a:gd name="T19" fmla="*/ 60 h 163"/>
                <a:gd name="T20" fmla="*/ 254 w 255"/>
                <a:gd name="T21" fmla="*/ 99 h 163"/>
                <a:gd name="T22" fmla="*/ 249 w 255"/>
                <a:gd name="T23" fmla="*/ 109 h 163"/>
                <a:gd name="T24" fmla="*/ 198 w 255"/>
                <a:gd name="T25" fmla="*/ 113 h 163"/>
                <a:gd name="T26" fmla="*/ 146 w 255"/>
                <a:gd name="T27" fmla="*/ 91 h 163"/>
                <a:gd name="T28" fmla="*/ 111 w 255"/>
                <a:gd name="T29" fmla="*/ 94 h 163"/>
                <a:gd name="T30" fmla="*/ 15 w 255"/>
                <a:gd name="T31" fmla="*/ 155 h 163"/>
                <a:gd name="T32" fmla="*/ 5 w 255"/>
                <a:gd name="T33" fmla="*/ 161 h 163"/>
                <a:gd name="T34" fmla="*/ 1 w 255"/>
                <a:gd name="T35" fmla="*/ 158 h 163"/>
                <a:gd name="T36" fmla="*/ 12 w 255"/>
                <a:gd name="T37" fmla="*/ 80 h 163"/>
                <a:gd name="T38" fmla="*/ 18 w 255"/>
                <a:gd name="T39" fmla="*/ 68 h 163"/>
                <a:gd name="T40" fmla="*/ 74 w 255"/>
                <a:gd name="T41" fmla="*/ 66 h 163"/>
                <a:gd name="T42" fmla="*/ 86 w 255"/>
                <a:gd name="T43" fmla="*/ 8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5" h="163">
                  <a:moveTo>
                    <a:pt x="86" y="80"/>
                  </a:moveTo>
                  <a:cubicBezTo>
                    <a:pt x="88" y="64"/>
                    <a:pt x="90" y="49"/>
                    <a:pt x="92" y="34"/>
                  </a:cubicBezTo>
                  <a:cubicBezTo>
                    <a:pt x="94" y="17"/>
                    <a:pt x="101" y="9"/>
                    <a:pt x="116" y="5"/>
                  </a:cubicBezTo>
                  <a:cubicBezTo>
                    <a:pt x="133" y="0"/>
                    <a:pt x="149" y="2"/>
                    <a:pt x="161" y="16"/>
                  </a:cubicBezTo>
                  <a:cubicBezTo>
                    <a:pt x="169" y="26"/>
                    <a:pt x="167" y="39"/>
                    <a:pt x="169" y="51"/>
                  </a:cubicBezTo>
                  <a:cubicBezTo>
                    <a:pt x="170" y="57"/>
                    <a:pt x="171" y="64"/>
                    <a:pt x="172" y="72"/>
                  </a:cubicBezTo>
                  <a:cubicBezTo>
                    <a:pt x="175" y="70"/>
                    <a:pt x="174" y="67"/>
                    <a:pt x="174" y="65"/>
                  </a:cubicBezTo>
                  <a:cubicBezTo>
                    <a:pt x="178" y="46"/>
                    <a:pt x="184" y="39"/>
                    <a:pt x="204" y="35"/>
                  </a:cubicBezTo>
                  <a:cubicBezTo>
                    <a:pt x="214" y="33"/>
                    <a:pt x="224" y="35"/>
                    <a:pt x="233" y="39"/>
                  </a:cubicBezTo>
                  <a:cubicBezTo>
                    <a:pt x="242" y="44"/>
                    <a:pt x="248" y="50"/>
                    <a:pt x="249" y="60"/>
                  </a:cubicBezTo>
                  <a:cubicBezTo>
                    <a:pt x="250" y="73"/>
                    <a:pt x="252" y="86"/>
                    <a:pt x="254" y="99"/>
                  </a:cubicBezTo>
                  <a:cubicBezTo>
                    <a:pt x="255" y="103"/>
                    <a:pt x="253" y="106"/>
                    <a:pt x="249" y="109"/>
                  </a:cubicBezTo>
                  <a:cubicBezTo>
                    <a:pt x="224" y="124"/>
                    <a:pt x="224" y="124"/>
                    <a:pt x="198" y="113"/>
                  </a:cubicBezTo>
                  <a:cubicBezTo>
                    <a:pt x="180" y="105"/>
                    <a:pt x="163" y="98"/>
                    <a:pt x="146" y="91"/>
                  </a:cubicBezTo>
                  <a:cubicBezTo>
                    <a:pt x="134" y="87"/>
                    <a:pt x="122" y="88"/>
                    <a:pt x="111" y="94"/>
                  </a:cubicBezTo>
                  <a:cubicBezTo>
                    <a:pt x="79" y="114"/>
                    <a:pt x="47" y="135"/>
                    <a:pt x="15" y="155"/>
                  </a:cubicBezTo>
                  <a:cubicBezTo>
                    <a:pt x="12" y="157"/>
                    <a:pt x="9" y="159"/>
                    <a:pt x="5" y="161"/>
                  </a:cubicBezTo>
                  <a:cubicBezTo>
                    <a:pt x="1" y="163"/>
                    <a:pt x="0" y="161"/>
                    <a:pt x="1" y="158"/>
                  </a:cubicBezTo>
                  <a:cubicBezTo>
                    <a:pt x="4" y="132"/>
                    <a:pt x="8" y="106"/>
                    <a:pt x="12" y="80"/>
                  </a:cubicBezTo>
                  <a:cubicBezTo>
                    <a:pt x="12" y="75"/>
                    <a:pt x="15" y="71"/>
                    <a:pt x="18" y="68"/>
                  </a:cubicBezTo>
                  <a:cubicBezTo>
                    <a:pt x="32" y="56"/>
                    <a:pt x="59" y="54"/>
                    <a:pt x="74" y="66"/>
                  </a:cubicBezTo>
                  <a:cubicBezTo>
                    <a:pt x="78" y="69"/>
                    <a:pt x="82" y="74"/>
                    <a:pt x="8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22"/>
            <p:cNvSpPr>
              <a:spLocks/>
            </p:cNvSpPr>
            <p:nvPr/>
          </p:nvSpPr>
          <p:spPr bwMode="auto">
            <a:xfrm>
              <a:off x="3478" y="1919"/>
              <a:ext cx="141" cy="141"/>
            </a:xfrm>
            <a:custGeom>
              <a:avLst/>
              <a:gdLst>
                <a:gd name="T0" fmla="*/ 30 w 59"/>
                <a:gd name="T1" fmla="*/ 0 h 59"/>
                <a:gd name="T2" fmla="*/ 59 w 59"/>
                <a:gd name="T3" fmla="*/ 30 h 59"/>
                <a:gd name="T4" fmla="*/ 30 w 59"/>
                <a:gd name="T5" fmla="*/ 59 h 59"/>
                <a:gd name="T6" fmla="*/ 0 w 59"/>
                <a:gd name="T7" fmla="*/ 30 h 59"/>
                <a:gd name="T8" fmla="*/ 30 w 59"/>
                <a:gd name="T9" fmla="*/ 0 h 59"/>
              </a:gdLst>
              <a:ahLst/>
              <a:cxnLst>
                <a:cxn ang="0">
                  <a:pos x="T0" y="T1"/>
                </a:cxn>
                <a:cxn ang="0">
                  <a:pos x="T2" y="T3"/>
                </a:cxn>
                <a:cxn ang="0">
                  <a:pos x="T4" y="T5"/>
                </a:cxn>
                <a:cxn ang="0">
                  <a:pos x="T6" y="T7"/>
                </a:cxn>
                <a:cxn ang="0">
                  <a:pos x="T8" y="T9"/>
                </a:cxn>
              </a:cxnLst>
              <a:rect l="0" t="0" r="r" b="b"/>
              <a:pathLst>
                <a:path w="59" h="59">
                  <a:moveTo>
                    <a:pt x="30" y="0"/>
                  </a:moveTo>
                  <a:cubicBezTo>
                    <a:pt x="46" y="0"/>
                    <a:pt x="59" y="14"/>
                    <a:pt x="59" y="30"/>
                  </a:cubicBezTo>
                  <a:cubicBezTo>
                    <a:pt x="59" y="46"/>
                    <a:pt x="46" y="59"/>
                    <a:pt x="30" y="59"/>
                  </a:cubicBezTo>
                  <a:cubicBezTo>
                    <a:pt x="14" y="59"/>
                    <a:pt x="0" y="45"/>
                    <a:pt x="0" y="30"/>
                  </a:cubicBezTo>
                  <a:cubicBezTo>
                    <a:pt x="0" y="13"/>
                    <a:pt x="13" y="0"/>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23"/>
            <p:cNvSpPr>
              <a:spLocks/>
            </p:cNvSpPr>
            <p:nvPr/>
          </p:nvSpPr>
          <p:spPr bwMode="auto">
            <a:xfrm>
              <a:off x="3673" y="1788"/>
              <a:ext cx="141" cy="141"/>
            </a:xfrm>
            <a:custGeom>
              <a:avLst/>
              <a:gdLst>
                <a:gd name="T0" fmla="*/ 0 w 59"/>
                <a:gd name="T1" fmla="*/ 29 h 59"/>
                <a:gd name="T2" fmla="*/ 29 w 59"/>
                <a:gd name="T3" fmla="*/ 0 h 59"/>
                <a:gd name="T4" fmla="*/ 59 w 59"/>
                <a:gd name="T5" fmla="*/ 30 h 59"/>
                <a:gd name="T6" fmla="*/ 29 w 59"/>
                <a:gd name="T7" fmla="*/ 59 h 59"/>
                <a:gd name="T8" fmla="*/ 0 w 59"/>
                <a:gd name="T9" fmla="*/ 29 h 59"/>
              </a:gdLst>
              <a:ahLst/>
              <a:cxnLst>
                <a:cxn ang="0">
                  <a:pos x="T0" y="T1"/>
                </a:cxn>
                <a:cxn ang="0">
                  <a:pos x="T2" y="T3"/>
                </a:cxn>
                <a:cxn ang="0">
                  <a:pos x="T4" y="T5"/>
                </a:cxn>
                <a:cxn ang="0">
                  <a:pos x="T6" y="T7"/>
                </a:cxn>
                <a:cxn ang="0">
                  <a:pos x="T8" y="T9"/>
                </a:cxn>
              </a:cxnLst>
              <a:rect l="0" t="0" r="r" b="b"/>
              <a:pathLst>
                <a:path w="59" h="59">
                  <a:moveTo>
                    <a:pt x="0" y="29"/>
                  </a:moveTo>
                  <a:cubicBezTo>
                    <a:pt x="0" y="12"/>
                    <a:pt x="12" y="0"/>
                    <a:pt x="29" y="0"/>
                  </a:cubicBezTo>
                  <a:cubicBezTo>
                    <a:pt x="46" y="0"/>
                    <a:pt x="59" y="13"/>
                    <a:pt x="59" y="30"/>
                  </a:cubicBezTo>
                  <a:cubicBezTo>
                    <a:pt x="59" y="45"/>
                    <a:pt x="45" y="59"/>
                    <a:pt x="29" y="59"/>
                  </a:cubicBezTo>
                  <a:cubicBezTo>
                    <a:pt x="13" y="59"/>
                    <a:pt x="0" y="46"/>
                    <a:pt x="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24"/>
            <p:cNvSpPr>
              <a:spLocks/>
            </p:cNvSpPr>
            <p:nvPr/>
          </p:nvSpPr>
          <p:spPr bwMode="auto">
            <a:xfrm>
              <a:off x="3871" y="1862"/>
              <a:ext cx="138" cy="141"/>
            </a:xfrm>
            <a:custGeom>
              <a:avLst/>
              <a:gdLst>
                <a:gd name="T0" fmla="*/ 29 w 58"/>
                <a:gd name="T1" fmla="*/ 59 h 59"/>
                <a:gd name="T2" fmla="*/ 0 w 58"/>
                <a:gd name="T3" fmla="*/ 31 h 59"/>
                <a:gd name="T4" fmla="*/ 29 w 58"/>
                <a:gd name="T5" fmla="*/ 1 h 59"/>
                <a:gd name="T6" fmla="*/ 58 w 58"/>
                <a:gd name="T7" fmla="*/ 30 h 59"/>
                <a:gd name="T8" fmla="*/ 29 w 58"/>
                <a:gd name="T9" fmla="*/ 59 h 59"/>
              </a:gdLst>
              <a:ahLst/>
              <a:cxnLst>
                <a:cxn ang="0">
                  <a:pos x="T0" y="T1"/>
                </a:cxn>
                <a:cxn ang="0">
                  <a:pos x="T2" y="T3"/>
                </a:cxn>
                <a:cxn ang="0">
                  <a:pos x="T4" y="T5"/>
                </a:cxn>
                <a:cxn ang="0">
                  <a:pos x="T6" y="T7"/>
                </a:cxn>
                <a:cxn ang="0">
                  <a:pos x="T8" y="T9"/>
                </a:cxn>
              </a:cxnLst>
              <a:rect l="0" t="0" r="r" b="b"/>
              <a:pathLst>
                <a:path w="58" h="59">
                  <a:moveTo>
                    <a:pt x="29" y="59"/>
                  </a:moveTo>
                  <a:cubicBezTo>
                    <a:pt x="12" y="59"/>
                    <a:pt x="0" y="47"/>
                    <a:pt x="0" y="31"/>
                  </a:cubicBezTo>
                  <a:cubicBezTo>
                    <a:pt x="0" y="14"/>
                    <a:pt x="13" y="1"/>
                    <a:pt x="29" y="1"/>
                  </a:cubicBezTo>
                  <a:cubicBezTo>
                    <a:pt x="45" y="0"/>
                    <a:pt x="58" y="14"/>
                    <a:pt x="58" y="30"/>
                  </a:cubicBezTo>
                  <a:cubicBezTo>
                    <a:pt x="58" y="47"/>
                    <a:pt x="46" y="59"/>
                    <a:pt x="2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0" name="Group 27"/>
          <p:cNvGrpSpPr>
            <a:grpSpLocks noChangeAspect="1"/>
          </p:cNvGrpSpPr>
          <p:nvPr/>
        </p:nvGrpSpPr>
        <p:grpSpPr bwMode="auto">
          <a:xfrm>
            <a:off x="941636" y="4451769"/>
            <a:ext cx="569355" cy="736547"/>
            <a:chOff x="345" y="2584"/>
            <a:chExt cx="504" cy="652"/>
          </a:xfrm>
          <a:solidFill>
            <a:srgbClr val="0E7AD8"/>
          </a:solidFill>
        </p:grpSpPr>
        <p:sp>
          <p:nvSpPr>
            <p:cNvPr id="32" name="Freeform 28"/>
            <p:cNvSpPr>
              <a:spLocks noEditPoints="1"/>
            </p:cNvSpPr>
            <p:nvPr/>
          </p:nvSpPr>
          <p:spPr bwMode="auto">
            <a:xfrm>
              <a:off x="345" y="2661"/>
              <a:ext cx="504" cy="575"/>
            </a:xfrm>
            <a:custGeom>
              <a:avLst/>
              <a:gdLst>
                <a:gd name="T0" fmla="*/ 57 w 296"/>
                <a:gd name="T1" fmla="*/ 265 h 338"/>
                <a:gd name="T2" fmla="*/ 71 w 296"/>
                <a:gd name="T3" fmla="*/ 249 h 338"/>
                <a:gd name="T4" fmla="*/ 110 w 296"/>
                <a:gd name="T5" fmla="*/ 227 h 338"/>
                <a:gd name="T6" fmla="*/ 86 w 296"/>
                <a:gd name="T7" fmla="*/ 218 h 338"/>
                <a:gd name="T8" fmla="*/ 132 w 296"/>
                <a:gd name="T9" fmla="*/ 201 h 338"/>
                <a:gd name="T10" fmla="*/ 182 w 296"/>
                <a:gd name="T11" fmla="*/ 197 h 338"/>
                <a:gd name="T12" fmla="*/ 20 w 296"/>
                <a:gd name="T13" fmla="*/ 297 h 338"/>
                <a:gd name="T14" fmla="*/ 7 w 296"/>
                <a:gd name="T15" fmla="*/ 315 h 338"/>
                <a:gd name="T16" fmla="*/ 34 w 296"/>
                <a:gd name="T17" fmla="*/ 225 h 338"/>
                <a:gd name="T18" fmla="*/ 118 w 296"/>
                <a:gd name="T19" fmla="*/ 164 h 338"/>
                <a:gd name="T20" fmla="*/ 115 w 296"/>
                <a:gd name="T21" fmla="*/ 85 h 338"/>
                <a:gd name="T22" fmla="*/ 89 w 296"/>
                <a:gd name="T23" fmla="*/ 44 h 338"/>
                <a:gd name="T24" fmla="*/ 137 w 296"/>
                <a:gd name="T25" fmla="*/ 4 h 338"/>
                <a:gd name="T26" fmla="*/ 189 w 296"/>
                <a:gd name="T27" fmla="*/ 12 h 338"/>
                <a:gd name="T28" fmla="*/ 207 w 296"/>
                <a:gd name="T29" fmla="*/ 64 h 338"/>
                <a:gd name="T30" fmla="*/ 178 w 296"/>
                <a:gd name="T31" fmla="*/ 98 h 338"/>
                <a:gd name="T32" fmla="*/ 191 w 296"/>
                <a:gd name="T33" fmla="*/ 179 h 338"/>
                <a:gd name="T34" fmla="*/ 295 w 296"/>
                <a:gd name="T35" fmla="*/ 307 h 338"/>
                <a:gd name="T36" fmla="*/ 252 w 296"/>
                <a:gd name="T37" fmla="*/ 317 h 338"/>
                <a:gd name="T38" fmla="*/ 204 w 296"/>
                <a:gd name="T39" fmla="*/ 311 h 338"/>
                <a:gd name="T40" fmla="*/ 173 w 296"/>
                <a:gd name="T41" fmla="*/ 297 h 338"/>
                <a:gd name="T42" fmla="*/ 175 w 296"/>
                <a:gd name="T43" fmla="*/ 320 h 338"/>
                <a:gd name="T44" fmla="*/ 147 w 296"/>
                <a:gd name="T45" fmla="*/ 304 h 338"/>
                <a:gd name="T46" fmla="*/ 141 w 296"/>
                <a:gd name="T47" fmla="*/ 306 h 338"/>
                <a:gd name="T48" fmla="*/ 46 w 296"/>
                <a:gd name="T49" fmla="*/ 317 h 338"/>
                <a:gd name="T50" fmla="*/ 70 w 296"/>
                <a:gd name="T51" fmla="*/ 272 h 338"/>
                <a:gd name="T52" fmla="*/ 129 w 296"/>
                <a:gd name="T53" fmla="*/ 280 h 338"/>
                <a:gd name="T54" fmla="*/ 129 w 296"/>
                <a:gd name="T55" fmla="*/ 272 h 338"/>
                <a:gd name="T56" fmla="*/ 98 w 296"/>
                <a:gd name="T57" fmla="*/ 268 h 338"/>
                <a:gd name="T58" fmla="*/ 70 w 296"/>
                <a:gd name="T59" fmla="*/ 272 h 338"/>
                <a:gd name="T60" fmla="*/ 148 w 296"/>
                <a:gd name="T61" fmla="*/ 117 h 338"/>
                <a:gd name="T62" fmla="*/ 143 w 296"/>
                <a:gd name="T63" fmla="*/ 172 h 338"/>
                <a:gd name="T64" fmla="*/ 157 w 296"/>
                <a:gd name="T65" fmla="*/ 16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6" h="338">
                  <a:moveTo>
                    <a:pt x="70" y="272"/>
                  </a:moveTo>
                  <a:cubicBezTo>
                    <a:pt x="64" y="273"/>
                    <a:pt x="59" y="271"/>
                    <a:pt x="57" y="265"/>
                  </a:cubicBezTo>
                  <a:cubicBezTo>
                    <a:pt x="56" y="259"/>
                    <a:pt x="61" y="256"/>
                    <a:pt x="66" y="254"/>
                  </a:cubicBezTo>
                  <a:cubicBezTo>
                    <a:pt x="69" y="253"/>
                    <a:pt x="71" y="252"/>
                    <a:pt x="71" y="249"/>
                  </a:cubicBezTo>
                  <a:cubicBezTo>
                    <a:pt x="74" y="237"/>
                    <a:pt x="84" y="235"/>
                    <a:pt x="94" y="234"/>
                  </a:cubicBezTo>
                  <a:cubicBezTo>
                    <a:pt x="100" y="233"/>
                    <a:pt x="107" y="233"/>
                    <a:pt x="110" y="227"/>
                  </a:cubicBezTo>
                  <a:cubicBezTo>
                    <a:pt x="104" y="230"/>
                    <a:pt x="96" y="229"/>
                    <a:pt x="90" y="228"/>
                  </a:cubicBezTo>
                  <a:cubicBezTo>
                    <a:pt x="83" y="227"/>
                    <a:pt x="81" y="222"/>
                    <a:pt x="86" y="218"/>
                  </a:cubicBezTo>
                  <a:cubicBezTo>
                    <a:pt x="97" y="208"/>
                    <a:pt x="108" y="197"/>
                    <a:pt x="125" y="199"/>
                  </a:cubicBezTo>
                  <a:cubicBezTo>
                    <a:pt x="128" y="200"/>
                    <a:pt x="131" y="199"/>
                    <a:pt x="132" y="201"/>
                  </a:cubicBezTo>
                  <a:cubicBezTo>
                    <a:pt x="140" y="215"/>
                    <a:pt x="152" y="206"/>
                    <a:pt x="162" y="204"/>
                  </a:cubicBezTo>
                  <a:cubicBezTo>
                    <a:pt x="169" y="204"/>
                    <a:pt x="175" y="202"/>
                    <a:pt x="182" y="197"/>
                  </a:cubicBezTo>
                  <a:cubicBezTo>
                    <a:pt x="175" y="192"/>
                    <a:pt x="168" y="193"/>
                    <a:pt x="161" y="192"/>
                  </a:cubicBezTo>
                  <a:cubicBezTo>
                    <a:pt x="94" y="185"/>
                    <a:pt x="32" y="231"/>
                    <a:pt x="20" y="297"/>
                  </a:cubicBezTo>
                  <a:cubicBezTo>
                    <a:pt x="20" y="300"/>
                    <a:pt x="19" y="303"/>
                    <a:pt x="18" y="306"/>
                  </a:cubicBezTo>
                  <a:cubicBezTo>
                    <a:pt x="17" y="312"/>
                    <a:pt x="14" y="316"/>
                    <a:pt x="7" y="315"/>
                  </a:cubicBezTo>
                  <a:cubicBezTo>
                    <a:pt x="0" y="314"/>
                    <a:pt x="0" y="308"/>
                    <a:pt x="0" y="302"/>
                  </a:cubicBezTo>
                  <a:cubicBezTo>
                    <a:pt x="4" y="274"/>
                    <a:pt x="15" y="248"/>
                    <a:pt x="34" y="225"/>
                  </a:cubicBezTo>
                  <a:cubicBezTo>
                    <a:pt x="54" y="203"/>
                    <a:pt x="78" y="187"/>
                    <a:pt x="107" y="179"/>
                  </a:cubicBezTo>
                  <a:cubicBezTo>
                    <a:pt x="115" y="177"/>
                    <a:pt x="118" y="173"/>
                    <a:pt x="118" y="164"/>
                  </a:cubicBezTo>
                  <a:cubicBezTo>
                    <a:pt x="119" y="142"/>
                    <a:pt x="120" y="120"/>
                    <a:pt x="122" y="98"/>
                  </a:cubicBezTo>
                  <a:cubicBezTo>
                    <a:pt x="122" y="92"/>
                    <a:pt x="120" y="88"/>
                    <a:pt x="115" y="85"/>
                  </a:cubicBezTo>
                  <a:cubicBezTo>
                    <a:pt x="108" y="79"/>
                    <a:pt x="100" y="72"/>
                    <a:pt x="93" y="66"/>
                  </a:cubicBezTo>
                  <a:cubicBezTo>
                    <a:pt x="85" y="60"/>
                    <a:pt x="84" y="52"/>
                    <a:pt x="89" y="44"/>
                  </a:cubicBezTo>
                  <a:cubicBezTo>
                    <a:pt x="96" y="33"/>
                    <a:pt x="102" y="22"/>
                    <a:pt x="109" y="12"/>
                  </a:cubicBezTo>
                  <a:cubicBezTo>
                    <a:pt x="116" y="3"/>
                    <a:pt x="126" y="0"/>
                    <a:pt x="137" y="4"/>
                  </a:cubicBezTo>
                  <a:cubicBezTo>
                    <a:pt x="145" y="8"/>
                    <a:pt x="153" y="8"/>
                    <a:pt x="161" y="5"/>
                  </a:cubicBezTo>
                  <a:cubicBezTo>
                    <a:pt x="173" y="0"/>
                    <a:pt x="182" y="2"/>
                    <a:pt x="189" y="12"/>
                  </a:cubicBezTo>
                  <a:cubicBezTo>
                    <a:pt x="197" y="22"/>
                    <a:pt x="203" y="33"/>
                    <a:pt x="210" y="44"/>
                  </a:cubicBezTo>
                  <a:cubicBezTo>
                    <a:pt x="215" y="51"/>
                    <a:pt x="213" y="58"/>
                    <a:pt x="207" y="64"/>
                  </a:cubicBezTo>
                  <a:cubicBezTo>
                    <a:pt x="201" y="71"/>
                    <a:pt x="193" y="77"/>
                    <a:pt x="185" y="83"/>
                  </a:cubicBezTo>
                  <a:cubicBezTo>
                    <a:pt x="180" y="87"/>
                    <a:pt x="177" y="91"/>
                    <a:pt x="178" y="98"/>
                  </a:cubicBezTo>
                  <a:cubicBezTo>
                    <a:pt x="179" y="121"/>
                    <a:pt x="180" y="145"/>
                    <a:pt x="180" y="169"/>
                  </a:cubicBezTo>
                  <a:cubicBezTo>
                    <a:pt x="180" y="176"/>
                    <a:pt x="185" y="177"/>
                    <a:pt x="191" y="179"/>
                  </a:cubicBezTo>
                  <a:cubicBezTo>
                    <a:pt x="248" y="197"/>
                    <a:pt x="282" y="237"/>
                    <a:pt x="295" y="295"/>
                  </a:cubicBezTo>
                  <a:cubicBezTo>
                    <a:pt x="295" y="299"/>
                    <a:pt x="296" y="303"/>
                    <a:pt x="295" y="307"/>
                  </a:cubicBezTo>
                  <a:cubicBezTo>
                    <a:pt x="295" y="311"/>
                    <a:pt x="293" y="316"/>
                    <a:pt x="289" y="316"/>
                  </a:cubicBezTo>
                  <a:cubicBezTo>
                    <a:pt x="277" y="318"/>
                    <a:pt x="264" y="324"/>
                    <a:pt x="252" y="317"/>
                  </a:cubicBezTo>
                  <a:cubicBezTo>
                    <a:pt x="246" y="312"/>
                    <a:pt x="241" y="313"/>
                    <a:pt x="235" y="317"/>
                  </a:cubicBezTo>
                  <a:cubicBezTo>
                    <a:pt x="221" y="327"/>
                    <a:pt x="212" y="326"/>
                    <a:pt x="204" y="311"/>
                  </a:cubicBezTo>
                  <a:cubicBezTo>
                    <a:pt x="196" y="295"/>
                    <a:pt x="183" y="293"/>
                    <a:pt x="168" y="292"/>
                  </a:cubicBezTo>
                  <a:cubicBezTo>
                    <a:pt x="167" y="296"/>
                    <a:pt x="170" y="297"/>
                    <a:pt x="173" y="297"/>
                  </a:cubicBezTo>
                  <a:cubicBezTo>
                    <a:pt x="177" y="297"/>
                    <a:pt x="182" y="298"/>
                    <a:pt x="182" y="303"/>
                  </a:cubicBezTo>
                  <a:cubicBezTo>
                    <a:pt x="183" y="309"/>
                    <a:pt x="181" y="316"/>
                    <a:pt x="175" y="320"/>
                  </a:cubicBezTo>
                  <a:cubicBezTo>
                    <a:pt x="171" y="323"/>
                    <a:pt x="167" y="323"/>
                    <a:pt x="163" y="319"/>
                  </a:cubicBezTo>
                  <a:cubicBezTo>
                    <a:pt x="157" y="314"/>
                    <a:pt x="152" y="309"/>
                    <a:pt x="147" y="304"/>
                  </a:cubicBezTo>
                  <a:cubicBezTo>
                    <a:pt x="144" y="301"/>
                    <a:pt x="143" y="297"/>
                    <a:pt x="138" y="296"/>
                  </a:cubicBezTo>
                  <a:cubicBezTo>
                    <a:pt x="136" y="300"/>
                    <a:pt x="139" y="303"/>
                    <a:pt x="141" y="306"/>
                  </a:cubicBezTo>
                  <a:cubicBezTo>
                    <a:pt x="145" y="317"/>
                    <a:pt x="142" y="324"/>
                    <a:pt x="132" y="329"/>
                  </a:cubicBezTo>
                  <a:cubicBezTo>
                    <a:pt x="112" y="338"/>
                    <a:pt x="62" y="331"/>
                    <a:pt x="46" y="317"/>
                  </a:cubicBezTo>
                  <a:cubicBezTo>
                    <a:pt x="39" y="310"/>
                    <a:pt x="38" y="304"/>
                    <a:pt x="43" y="296"/>
                  </a:cubicBezTo>
                  <a:cubicBezTo>
                    <a:pt x="50" y="285"/>
                    <a:pt x="58" y="276"/>
                    <a:pt x="70" y="272"/>
                  </a:cubicBezTo>
                  <a:cubicBezTo>
                    <a:pt x="77" y="272"/>
                    <a:pt x="86" y="266"/>
                    <a:pt x="91" y="272"/>
                  </a:cubicBezTo>
                  <a:cubicBezTo>
                    <a:pt x="102" y="286"/>
                    <a:pt x="117" y="276"/>
                    <a:pt x="129" y="280"/>
                  </a:cubicBezTo>
                  <a:cubicBezTo>
                    <a:pt x="131" y="281"/>
                    <a:pt x="134" y="279"/>
                    <a:pt x="134" y="277"/>
                  </a:cubicBezTo>
                  <a:cubicBezTo>
                    <a:pt x="135" y="273"/>
                    <a:pt x="132" y="273"/>
                    <a:pt x="129" y="272"/>
                  </a:cubicBezTo>
                  <a:cubicBezTo>
                    <a:pt x="122" y="270"/>
                    <a:pt x="115" y="269"/>
                    <a:pt x="108" y="272"/>
                  </a:cubicBezTo>
                  <a:cubicBezTo>
                    <a:pt x="104" y="273"/>
                    <a:pt x="101" y="273"/>
                    <a:pt x="98" y="268"/>
                  </a:cubicBezTo>
                  <a:cubicBezTo>
                    <a:pt x="93" y="257"/>
                    <a:pt x="90" y="257"/>
                    <a:pt x="81" y="264"/>
                  </a:cubicBezTo>
                  <a:cubicBezTo>
                    <a:pt x="77" y="266"/>
                    <a:pt x="74" y="269"/>
                    <a:pt x="70" y="272"/>
                  </a:cubicBezTo>
                  <a:close/>
                  <a:moveTo>
                    <a:pt x="150" y="117"/>
                  </a:moveTo>
                  <a:cubicBezTo>
                    <a:pt x="150" y="117"/>
                    <a:pt x="149" y="117"/>
                    <a:pt x="148" y="117"/>
                  </a:cubicBezTo>
                  <a:cubicBezTo>
                    <a:pt x="146" y="132"/>
                    <a:pt x="144" y="147"/>
                    <a:pt x="142" y="162"/>
                  </a:cubicBezTo>
                  <a:cubicBezTo>
                    <a:pt x="142" y="165"/>
                    <a:pt x="139" y="169"/>
                    <a:pt x="143" y="172"/>
                  </a:cubicBezTo>
                  <a:cubicBezTo>
                    <a:pt x="147" y="174"/>
                    <a:pt x="151" y="174"/>
                    <a:pt x="155" y="172"/>
                  </a:cubicBezTo>
                  <a:cubicBezTo>
                    <a:pt x="159" y="169"/>
                    <a:pt x="157" y="165"/>
                    <a:pt x="157" y="162"/>
                  </a:cubicBezTo>
                  <a:cubicBezTo>
                    <a:pt x="155" y="147"/>
                    <a:pt x="152" y="132"/>
                    <a:pt x="15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29"/>
            <p:cNvSpPr>
              <a:spLocks/>
            </p:cNvSpPr>
            <p:nvPr/>
          </p:nvSpPr>
          <p:spPr bwMode="auto">
            <a:xfrm>
              <a:off x="561" y="2584"/>
              <a:ext cx="77" cy="75"/>
            </a:xfrm>
            <a:custGeom>
              <a:avLst/>
              <a:gdLst>
                <a:gd name="T0" fmla="*/ 44 w 45"/>
                <a:gd name="T1" fmla="*/ 23 h 44"/>
                <a:gd name="T2" fmla="*/ 22 w 45"/>
                <a:gd name="T3" fmla="*/ 44 h 44"/>
                <a:gd name="T4" fmla="*/ 0 w 45"/>
                <a:gd name="T5" fmla="*/ 22 h 44"/>
                <a:gd name="T6" fmla="*/ 23 w 45"/>
                <a:gd name="T7" fmla="*/ 0 h 44"/>
                <a:gd name="T8" fmla="*/ 44 w 45"/>
                <a:gd name="T9" fmla="*/ 23 h 44"/>
              </a:gdLst>
              <a:ahLst/>
              <a:cxnLst>
                <a:cxn ang="0">
                  <a:pos x="T0" y="T1"/>
                </a:cxn>
                <a:cxn ang="0">
                  <a:pos x="T2" y="T3"/>
                </a:cxn>
                <a:cxn ang="0">
                  <a:pos x="T4" y="T5"/>
                </a:cxn>
                <a:cxn ang="0">
                  <a:pos x="T6" y="T7"/>
                </a:cxn>
                <a:cxn ang="0">
                  <a:pos x="T8" y="T9"/>
                </a:cxn>
              </a:cxnLst>
              <a:rect l="0" t="0" r="r" b="b"/>
              <a:pathLst>
                <a:path w="45" h="44">
                  <a:moveTo>
                    <a:pt x="44" y="23"/>
                  </a:moveTo>
                  <a:cubicBezTo>
                    <a:pt x="44" y="34"/>
                    <a:pt x="34" y="44"/>
                    <a:pt x="22" y="44"/>
                  </a:cubicBezTo>
                  <a:cubicBezTo>
                    <a:pt x="11" y="44"/>
                    <a:pt x="0" y="33"/>
                    <a:pt x="0" y="22"/>
                  </a:cubicBezTo>
                  <a:cubicBezTo>
                    <a:pt x="1" y="9"/>
                    <a:pt x="11" y="0"/>
                    <a:pt x="23" y="0"/>
                  </a:cubicBezTo>
                  <a:cubicBezTo>
                    <a:pt x="35" y="1"/>
                    <a:pt x="45" y="11"/>
                    <a:pt x="44"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38"/>
          <p:cNvGrpSpPr/>
          <p:nvPr/>
        </p:nvGrpSpPr>
        <p:grpSpPr>
          <a:xfrm>
            <a:off x="848446" y="3035293"/>
            <a:ext cx="736600" cy="516634"/>
            <a:chOff x="556346" y="2870193"/>
            <a:chExt cx="736600" cy="516634"/>
          </a:xfrm>
          <a:solidFill>
            <a:srgbClr val="0E7AD8"/>
          </a:solidFill>
        </p:grpSpPr>
        <p:sp>
          <p:nvSpPr>
            <p:cNvPr id="37" name="Freeform 33"/>
            <p:cNvSpPr>
              <a:spLocks/>
            </p:cNvSpPr>
            <p:nvPr/>
          </p:nvSpPr>
          <p:spPr bwMode="auto">
            <a:xfrm>
              <a:off x="556346" y="2870193"/>
              <a:ext cx="736600" cy="516634"/>
            </a:xfrm>
            <a:custGeom>
              <a:avLst/>
              <a:gdLst>
                <a:gd name="T0" fmla="*/ 0 w 489"/>
                <a:gd name="T1" fmla="*/ 127 h 342"/>
                <a:gd name="T2" fmla="*/ 40 w 489"/>
                <a:gd name="T3" fmla="*/ 122 h 342"/>
                <a:gd name="T4" fmla="*/ 99 w 489"/>
                <a:gd name="T5" fmla="*/ 141 h 342"/>
                <a:gd name="T6" fmla="*/ 123 w 489"/>
                <a:gd name="T7" fmla="*/ 140 h 342"/>
                <a:gd name="T8" fmla="*/ 387 w 489"/>
                <a:gd name="T9" fmla="*/ 13 h 342"/>
                <a:gd name="T10" fmla="*/ 461 w 489"/>
                <a:gd name="T11" fmla="*/ 7 h 342"/>
                <a:gd name="T12" fmla="*/ 475 w 489"/>
                <a:gd name="T13" fmla="*/ 47 h 342"/>
                <a:gd name="T14" fmla="*/ 445 w 489"/>
                <a:gd name="T15" fmla="*/ 70 h 342"/>
                <a:gd name="T16" fmla="*/ 364 w 489"/>
                <a:gd name="T17" fmla="*/ 110 h 342"/>
                <a:gd name="T18" fmla="*/ 351 w 489"/>
                <a:gd name="T19" fmla="*/ 125 h 342"/>
                <a:gd name="T20" fmla="*/ 287 w 489"/>
                <a:gd name="T21" fmla="*/ 303 h 342"/>
                <a:gd name="T22" fmla="*/ 262 w 489"/>
                <a:gd name="T23" fmla="*/ 330 h 342"/>
                <a:gd name="T24" fmla="*/ 234 w 489"/>
                <a:gd name="T25" fmla="*/ 342 h 342"/>
                <a:gd name="T26" fmla="*/ 253 w 489"/>
                <a:gd name="T27" fmla="*/ 163 h 342"/>
                <a:gd name="T28" fmla="*/ 231 w 489"/>
                <a:gd name="T29" fmla="*/ 173 h 342"/>
                <a:gd name="T30" fmla="*/ 105 w 489"/>
                <a:gd name="T31" fmla="*/ 209 h 342"/>
                <a:gd name="T32" fmla="*/ 67 w 489"/>
                <a:gd name="T33" fmla="*/ 196 h 342"/>
                <a:gd name="T34" fmla="*/ 0 w 489"/>
                <a:gd name="T35" fmla="*/ 12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342">
                  <a:moveTo>
                    <a:pt x="0" y="127"/>
                  </a:moveTo>
                  <a:cubicBezTo>
                    <a:pt x="14" y="118"/>
                    <a:pt x="26" y="116"/>
                    <a:pt x="40" y="122"/>
                  </a:cubicBezTo>
                  <a:cubicBezTo>
                    <a:pt x="59" y="130"/>
                    <a:pt x="79" y="134"/>
                    <a:pt x="99" y="141"/>
                  </a:cubicBezTo>
                  <a:cubicBezTo>
                    <a:pt x="107" y="144"/>
                    <a:pt x="114" y="144"/>
                    <a:pt x="123" y="140"/>
                  </a:cubicBezTo>
                  <a:cubicBezTo>
                    <a:pt x="211" y="97"/>
                    <a:pt x="299" y="55"/>
                    <a:pt x="387" y="13"/>
                  </a:cubicBezTo>
                  <a:cubicBezTo>
                    <a:pt x="411" y="1"/>
                    <a:pt x="436" y="0"/>
                    <a:pt x="461" y="7"/>
                  </a:cubicBezTo>
                  <a:cubicBezTo>
                    <a:pt x="483" y="13"/>
                    <a:pt x="489" y="29"/>
                    <a:pt x="475" y="47"/>
                  </a:cubicBezTo>
                  <a:cubicBezTo>
                    <a:pt x="467" y="56"/>
                    <a:pt x="456" y="65"/>
                    <a:pt x="445" y="70"/>
                  </a:cubicBezTo>
                  <a:cubicBezTo>
                    <a:pt x="419" y="84"/>
                    <a:pt x="391" y="96"/>
                    <a:pt x="364" y="110"/>
                  </a:cubicBezTo>
                  <a:cubicBezTo>
                    <a:pt x="359" y="113"/>
                    <a:pt x="353" y="119"/>
                    <a:pt x="351" y="125"/>
                  </a:cubicBezTo>
                  <a:cubicBezTo>
                    <a:pt x="329" y="184"/>
                    <a:pt x="308" y="243"/>
                    <a:pt x="287" y="303"/>
                  </a:cubicBezTo>
                  <a:cubicBezTo>
                    <a:pt x="282" y="316"/>
                    <a:pt x="275" y="325"/>
                    <a:pt x="262" y="330"/>
                  </a:cubicBezTo>
                  <a:cubicBezTo>
                    <a:pt x="253" y="332"/>
                    <a:pt x="246" y="337"/>
                    <a:pt x="234" y="342"/>
                  </a:cubicBezTo>
                  <a:cubicBezTo>
                    <a:pt x="240" y="281"/>
                    <a:pt x="246" y="223"/>
                    <a:pt x="253" y="163"/>
                  </a:cubicBezTo>
                  <a:cubicBezTo>
                    <a:pt x="244" y="167"/>
                    <a:pt x="238" y="170"/>
                    <a:pt x="231" y="173"/>
                  </a:cubicBezTo>
                  <a:cubicBezTo>
                    <a:pt x="191" y="192"/>
                    <a:pt x="149" y="205"/>
                    <a:pt x="105" y="209"/>
                  </a:cubicBezTo>
                  <a:cubicBezTo>
                    <a:pt x="90" y="210"/>
                    <a:pt x="78" y="208"/>
                    <a:pt x="67" y="196"/>
                  </a:cubicBezTo>
                  <a:cubicBezTo>
                    <a:pt x="46" y="173"/>
                    <a:pt x="23" y="151"/>
                    <a:pt x="0"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Freeform 34"/>
            <p:cNvSpPr>
              <a:spLocks/>
            </p:cNvSpPr>
            <p:nvPr/>
          </p:nvSpPr>
          <p:spPr bwMode="auto">
            <a:xfrm>
              <a:off x="714189" y="2882237"/>
              <a:ext cx="230742" cy="117907"/>
            </a:xfrm>
            <a:custGeom>
              <a:avLst/>
              <a:gdLst>
                <a:gd name="T0" fmla="*/ 0 w 153"/>
                <a:gd name="T1" fmla="*/ 25 h 78"/>
                <a:gd name="T2" fmla="*/ 59 w 153"/>
                <a:gd name="T3" fmla="*/ 11 h 78"/>
                <a:gd name="T4" fmla="*/ 153 w 153"/>
                <a:gd name="T5" fmla="*/ 43 h 78"/>
                <a:gd name="T6" fmla="*/ 80 w 153"/>
                <a:gd name="T7" fmla="*/ 77 h 78"/>
                <a:gd name="T8" fmla="*/ 73 w 153"/>
                <a:gd name="T9" fmla="*/ 76 h 78"/>
                <a:gd name="T10" fmla="*/ 2 w 153"/>
                <a:gd name="T11" fmla="*/ 30 h 78"/>
                <a:gd name="T12" fmla="*/ 0 w 153"/>
                <a:gd name="T13" fmla="*/ 25 h 78"/>
              </a:gdLst>
              <a:ahLst/>
              <a:cxnLst>
                <a:cxn ang="0">
                  <a:pos x="T0" y="T1"/>
                </a:cxn>
                <a:cxn ang="0">
                  <a:pos x="T2" y="T3"/>
                </a:cxn>
                <a:cxn ang="0">
                  <a:pos x="T4" y="T5"/>
                </a:cxn>
                <a:cxn ang="0">
                  <a:pos x="T6" y="T7"/>
                </a:cxn>
                <a:cxn ang="0">
                  <a:pos x="T8" y="T9"/>
                </a:cxn>
                <a:cxn ang="0">
                  <a:pos x="T10" y="T11"/>
                </a:cxn>
                <a:cxn ang="0">
                  <a:pos x="T12" y="T13"/>
                </a:cxn>
              </a:cxnLst>
              <a:rect l="0" t="0" r="r" b="b"/>
              <a:pathLst>
                <a:path w="153" h="78">
                  <a:moveTo>
                    <a:pt x="0" y="25"/>
                  </a:moveTo>
                  <a:cubicBezTo>
                    <a:pt x="19" y="17"/>
                    <a:pt x="34" y="0"/>
                    <a:pt x="59" y="11"/>
                  </a:cubicBezTo>
                  <a:cubicBezTo>
                    <a:pt x="89" y="23"/>
                    <a:pt x="119" y="31"/>
                    <a:pt x="153" y="43"/>
                  </a:cubicBezTo>
                  <a:cubicBezTo>
                    <a:pt x="126" y="55"/>
                    <a:pt x="103" y="66"/>
                    <a:pt x="80" y="77"/>
                  </a:cubicBezTo>
                  <a:cubicBezTo>
                    <a:pt x="78" y="78"/>
                    <a:pt x="75" y="77"/>
                    <a:pt x="73" y="76"/>
                  </a:cubicBezTo>
                  <a:cubicBezTo>
                    <a:pt x="49" y="61"/>
                    <a:pt x="26" y="46"/>
                    <a:pt x="2" y="30"/>
                  </a:cubicBezTo>
                  <a:cubicBezTo>
                    <a:pt x="1" y="30"/>
                    <a:pt x="1" y="28"/>
                    <a:pt x="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3" name="Freeform 38"/>
          <p:cNvSpPr>
            <a:spLocks noEditPoints="1"/>
          </p:cNvSpPr>
          <p:nvPr/>
        </p:nvSpPr>
        <p:spPr bwMode="auto">
          <a:xfrm>
            <a:off x="942585" y="5417335"/>
            <a:ext cx="600750" cy="547536"/>
          </a:xfrm>
          <a:custGeom>
            <a:avLst/>
            <a:gdLst>
              <a:gd name="T0" fmla="*/ 0 w 360"/>
              <a:gd name="T1" fmla="*/ 231 h 328"/>
              <a:gd name="T2" fmla="*/ 32 w 360"/>
              <a:gd name="T3" fmla="*/ 146 h 328"/>
              <a:gd name="T4" fmla="*/ 38 w 360"/>
              <a:gd name="T5" fmla="*/ 103 h 328"/>
              <a:gd name="T6" fmla="*/ 46 w 360"/>
              <a:gd name="T7" fmla="*/ 65 h 328"/>
              <a:gd name="T8" fmla="*/ 97 w 360"/>
              <a:gd name="T9" fmla="*/ 14 h 328"/>
              <a:gd name="T10" fmla="*/ 136 w 360"/>
              <a:gd name="T11" fmla="*/ 6 h 328"/>
              <a:gd name="T12" fmla="*/ 210 w 360"/>
              <a:gd name="T13" fmla="*/ 34 h 328"/>
              <a:gd name="T14" fmla="*/ 232 w 360"/>
              <a:gd name="T15" fmla="*/ 49 h 328"/>
              <a:gd name="T16" fmla="*/ 342 w 360"/>
              <a:gd name="T17" fmla="*/ 160 h 328"/>
              <a:gd name="T18" fmla="*/ 343 w 360"/>
              <a:gd name="T19" fmla="*/ 217 h 328"/>
              <a:gd name="T20" fmla="*/ 249 w 360"/>
              <a:gd name="T21" fmla="*/ 311 h 328"/>
              <a:gd name="T22" fmla="*/ 192 w 360"/>
              <a:gd name="T23" fmla="*/ 310 h 328"/>
              <a:gd name="T24" fmla="*/ 109 w 360"/>
              <a:gd name="T25" fmla="*/ 228 h 328"/>
              <a:gd name="T26" fmla="*/ 94 w 360"/>
              <a:gd name="T27" fmla="*/ 229 h 328"/>
              <a:gd name="T28" fmla="*/ 62 w 360"/>
              <a:gd name="T29" fmla="*/ 263 h 328"/>
              <a:gd name="T30" fmla="*/ 19 w 360"/>
              <a:gd name="T31" fmla="*/ 272 h 328"/>
              <a:gd name="T32" fmla="*/ 0 w 360"/>
              <a:gd name="T33" fmla="*/ 231 h 328"/>
              <a:gd name="T34" fmla="*/ 19 w 360"/>
              <a:gd name="T35" fmla="*/ 227 h 328"/>
              <a:gd name="T36" fmla="*/ 28 w 360"/>
              <a:gd name="T37" fmla="*/ 255 h 328"/>
              <a:gd name="T38" fmla="*/ 52 w 360"/>
              <a:gd name="T39" fmla="*/ 247 h 328"/>
              <a:gd name="T40" fmla="*/ 83 w 360"/>
              <a:gd name="T41" fmla="*/ 212 h 328"/>
              <a:gd name="T42" fmla="*/ 82 w 360"/>
              <a:gd name="T43" fmla="*/ 201 h 328"/>
              <a:gd name="T44" fmla="*/ 63 w 360"/>
              <a:gd name="T45" fmla="*/ 170 h 328"/>
              <a:gd name="T46" fmla="*/ 65 w 360"/>
              <a:gd name="T47" fmla="*/ 159 h 328"/>
              <a:gd name="T48" fmla="*/ 128 w 360"/>
              <a:gd name="T49" fmla="*/ 120 h 328"/>
              <a:gd name="T50" fmla="*/ 153 w 360"/>
              <a:gd name="T51" fmla="*/ 95 h 328"/>
              <a:gd name="T52" fmla="*/ 132 w 360"/>
              <a:gd name="T53" fmla="*/ 65 h 328"/>
              <a:gd name="T54" fmla="*/ 98 w 360"/>
              <a:gd name="T55" fmla="*/ 81 h 328"/>
              <a:gd name="T56" fmla="*/ 97 w 360"/>
              <a:gd name="T57" fmla="*/ 87 h 328"/>
              <a:gd name="T58" fmla="*/ 104 w 360"/>
              <a:gd name="T59" fmla="*/ 87 h 328"/>
              <a:gd name="T60" fmla="*/ 118 w 360"/>
              <a:gd name="T61" fmla="*/ 86 h 328"/>
              <a:gd name="T62" fmla="*/ 131 w 360"/>
              <a:gd name="T63" fmla="*/ 96 h 328"/>
              <a:gd name="T64" fmla="*/ 118 w 360"/>
              <a:gd name="T65" fmla="*/ 105 h 328"/>
              <a:gd name="T66" fmla="*/ 92 w 360"/>
              <a:gd name="T67" fmla="*/ 112 h 328"/>
              <a:gd name="T68" fmla="*/ 54 w 360"/>
              <a:gd name="T69" fmla="*/ 147 h 328"/>
              <a:gd name="T70" fmla="*/ 19 w 360"/>
              <a:gd name="T71" fmla="*/ 227 h 328"/>
              <a:gd name="T72" fmla="*/ 175 w 360"/>
              <a:gd name="T73" fmla="*/ 182 h 328"/>
              <a:gd name="T74" fmla="*/ 200 w 360"/>
              <a:gd name="T75" fmla="*/ 210 h 328"/>
              <a:gd name="T76" fmla="*/ 223 w 360"/>
              <a:gd name="T77" fmla="*/ 204 h 328"/>
              <a:gd name="T78" fmla="*/ 242 w 360"/>
              <a:gd name="T79" fmla="*/ 198 h 328"/>
              <a:gd name="T80" fmla="*/ 253 w 360"/>
              <a:gd name="T81" fmla="*/ 203 h 328"/>
              <a:gd name="T82" fmla="*/ 251 w 360"/>
              <a:gd name="T83" fmla="*/ 214 h 328"/>
              <a:gd name="T84" fmla="*/ 234 w 360"/>
              <a:gd name="T85" fmla="*/ 228 h 328"/>
              <a:gd name="T86" fmla="*/ 229 w 360"/>
              <a:gd name="T87" fmla="*/ 244 h 328"/>
              <a:gd name="T88" fmla="*/ 247 w 360"/>
              <a:gd name="T89" fmla="*/ 246 h 328"/>
              <a:gd name="T90" fmla="*/ 265 w 360"/>
              <a:gd name="T91" fmla="*/ 248 h 328"/>
              <a:gd name="T92" fmla="*/ 281 w 360"/>
              <a:gd name="T93" fmla="*/ 246 h 328"/>
              <a:gd name="T94" fmla="*/ 281 w 360"/>
              <a:gd name="T95" fmla="*/ 232 h 328"/>
              <a:gd name="T96" fmla="*/ 276 w 360"/>
              <a:gd name="T97" fmla="*/ 211 h 328"/>
              <a:gd name="T98" fmla="*/ 269 w 360"/>
              <a:gd name="T99" fmla="*/ 181 h 328"/>
              <a:gd name="T100" fmla="*/ 239 w 360"/>
              <a:gd name="T101" fmla="*/ 175 h 328"/>
              <a:gd name="T102" fmla="*/ 216 w 360"/>
              <a:gd name="T103" fmla="*/ 184 h 328"/>
              <a:gd name="T104" fmla="*/ 199 w 360"/>
              <a:gd name="T105" fmla="*/ 181 h 328"/>
              <a:gd name="T106" fmla="*/ 205 w 360"/>
              <a:gd name="T107" fmla="*/ 164 h 328"/>
              <a:gd name="T108" fmla="*/ 223 w 360"/>
              <a:gd name="T109" fmla="*/ 156 h 328"/>
              <a:gd name="T110" fmla="*/ 228 w 360"/>
              <a:gd name="T111" fmla="*/ 150 h 328"/>
              <a:gd name="T112" fmla="*/ 208 w 360"/>
              <a:gd name="T113" fmla="*/ 139 h 328"/>
              <a:gd name="T114" fmla="*/ 185 w 360"/>
              <a:gd name="T115" fmla="*/ 136 h 328"/>
              <a:gd name="T116" fmla="*/ 175 w 360"/>
              <a:gd name="T117" fmla="*/ 136 h 328"/>
              <a:gd name="T118" fmla="*/ 169 w 360"/>
              <a:gd name="T119" fmla="*/ 141 h 328"/>
              <a:gd name="T120" fmla="*/ 169 w 360"/>
              <a:gd name="T121" fmla="*/ 153 h 328"/>
              <a:gd name="T122" fmla="*/ 176 w 360"/>
              <a:gd name="T123" fmla="*/ 176 h 328"/>
              <a:gd name="T124" fmla="*/ 175 w 360"/>
              <a:gd name="T125" fmla="*/ 18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 h="328">
                <a:moveTo>
                  <a:pt x="0" y="231"/>
                </a:moveTo>
                <a:cubicBezTo>
                  <a:pt x="2" y="200"/>
                  <a:pt x="13" y="171"/>
                  <a:pt x="32" y="146"/>
                </a:cubicBezTo>
                <a:cubicBezTo>
                  <a:pt x="42" y="131"/>
                  <a:pt x="47" y="120"/>
                  <a:pt x="38" y="103"/>
                </a:cubicBezTo>
                <a:cubicBezTo>
                  <a:pt x="31" y="90"/>
                  <a:pt x="36" y="76"/>
                  <a:pt x="46" y="65"/>
                </a:cubicBezTo>
                <a:cubicBezTo>
                  <a:pt x="62" y="48"/>
                  <a:pt x="79" y="31"/>
                  <a:pt x="97" y="14"/>
                </a:cubicBezTo>
                <a:cubicBezTo>
                  <a:pt x="108" y="4"/>
                  <a:pt x="121" y="0"/>
                  <a:pt x="136" y="6"/>
                </a:cubicBezTo>
                <a:cubicBezTo>
                  <a:pt x="161" y="15"/>
                  <a:pt x="185" y="25"/>
                  <a:pt x="210" y="34"/>
                </a:cubicBezTo>
                <a:cubicBezTo>
                  <a:pt x="218" y="38"/>
                  <a:pt x="225" y="43"/>
                  <a:pt x="232" y="49"/>
                </a:cubicBezTo>
                <a:cubicBezTo>
                  <a:pt x="268" y="86"/>
                  <a:pt x="305" y="123"/>
                  <a:pt x="342" y="160"/>
                </a:cubicBezTo>
                <a:cubicBezTo>
                  <a:pt x="359" y="177"/>
                  <a:pt x="360" y="200"/>
                  <a:pt x="343" y="217"/>
                </a:cubicBezTo>
                <a:cubicBezTo>
                  <a:pt x="312" y="249"/>
                  <a:pt x="281" y="280"/>
                  <a:pt x="249" y="311"/>
                </a:cubicBezTo>
                <a:cubicBezTo>
                  <a:pt x="232" y="328"/>
                  <a:pt x="209" y="327"/>
                  <a:pt x="192" y="310"/>
                </a:cubicBezTo>
                <a:cubicBezTo>
                  <a:pt x="164" y="283"/>
                  <a:pt x="137" y="255"/>
                  <a:pt x="109" y="228"/>
                </a:cubicBezTo>
                <a:cubicBezTo>
                  <a:pt x="101" y="220"/>
                  <a:pt x="101" y="219"/>
                  <a:pt x="94" y="229"/>
                </a:cubicBezTo>
                <a:cubicBezTo>
                  <a:pt x="85" y="241"/>
                  <a:pt x="75" y="254"/>
                  <a:pt x="62" y="263"/>
                </a:cubicBezTo>
                <a:cubicBezTo>
                  <a:pt x="49" y="273"/>
                  <a:pt x="36" y="281"/>
                  <a:pt x="19" y="272"/>
                </a:cubicBezTo>
                <a:cubicBezTo>
                  <a:pt x="3" y="264"/>
                  <a:pt x="0" y="249"/>
                  <a:pt x="0" y="231"/>
                </a:cubicBezTo>
                <a:close/>
                <a:moveTo>
                  <a:pt x="19" y="227"/>
                </a:moveTo>
                <a:cubicBezTo>
                  <a:pt x="19" y="241"/>
                  <a:pt x="19" y="251"/>
                  <a:pt x="28" y="255"/>
                </a:cubicBezTo>
                <a:cubicBezTo>
                  <a:pt x="37" y="260"/>
                  <a:pt x="45" y="253"/>
                  <a:pt x="52" y="247"/>
                </a:cubicBezTo>
                <a:cubicBezTo>
                  <a:pt x="64" y="237"/>
                  <a:pt x="74" y="224"/>
                  <a:pt x="83" y="212"/>
                </a:cubicBezTo>
                <a:cubicBezTo>
                  <a:pt x="87" y="207"/>
                  <a:pt x="86" y="204"/>
                  <a:pt x="82" y="201"/>
                </a:cubicBezTo>
                <a:cubicBezTo>
                  <a:pt x="73" y="192"/>
                  <a:pt x="68" y="182"/>
                  <a:pt x="63" y="170"/>
                </a:cubicBezTo>
                <a:cubicBezTo>
                  <a:pt x="62" y="166"/>
                  <a:pt x="62" y="162"/>
                  <a:pt x="65" y="159"/>
                </a:cubicBezTo>
                <a:cubicBezTo>
                  <a:pt x="81" y="138"/>
                  <a:pt x="98" y="120"/>
                  <a:pt x="128" y="120"/>
                </a:cubicBezTo>
                <a:cubicBezTo>
                  <a:pt x="142" y="121"/>
                  <a:pt x="152" y="109"/>
                  <a:pt x="153" y="95"/>
                </a:cubicBezTo>
                <a:cubicBezTo>
                  <a:pt x="154" y="80"/>
                  <a:pt x="145" y="68"/>
                  <a:pt x="132" y="65"/>
                </a:cubicBezTo>
                <a:cubicBezTo>
                  <a:pt x="118" y="61"/>
                  <a:pt x="104" y="68"/>
                  <a:pt x="98" y="81"/>
                </a:cubicBezTo>
                <a:cubicBezTo>
                  <a:pt x="97" y="83"/>
                  <a:pt x="96" y="85"/>
                  <a:pt x="97" y="87"/>
                </a:cubicBezTo>
                <a:cubicBezTo>
                  <a:pt x="99" y="90"/>
                  <a:pt x="101" y="88"/>
                  <a:pt x="104" y="87"/>
                </a:cubicBezTo>
                <a:cubicBezTo>
                  <a:pt x="108" y="87"/>
                  <a:pt x="113" y="86"/>
                  <a:pt x="118" y="86"/>
                </a:cubicBezTo>
                <a:cubicBezTo>
                  <a:pt x="126" y="86"/>
                  <a:pt x="131" y="90"/>
                  <a:pt x="131" y="96"/>
                </a:cubicBezTo>
                <a:cubicBezTo>
                  <a:pt x="130" y="103"/>
                  <a:pt x="125" y="105"/>
                  <a:pt x="118" y="105"/>
                </a:cubicBezTo>
                <a:cubicBezTo>
                  <a:pt x="109" y="104"/>
                  <a:pt x="100" y="108"/>
                  <a:pt x="92" y="112"/>
                </a:cubicBezTo>
                <a:cubicBezTo>
                  <a:pt x="76" y="120"/>
                  <a:pt x="64" y="133"/>
                  <a:pt x="54" y="147"/>
                </a:cubicBezTo>
                <a:cubicBezTo>
                  <a:pt x="35" y="172"/>
                  <a:pt x="21" y="199"/>
                  <a:pt x="19" y="227"/>
                </a:cubicBezTo>
                <a:close/>
                <a:moveTo>
                  <a:pt x="175" y="182"/>
                </a:moveTo>
                <a:cubicBezTo>
                  <a:pt x="175" y="200"/>
                  <a:pt x="185" y="210"/>
                  <a:pt x="200" y="210"/>
                </a:cubicBezTo>
                <a:cubicBezTo>
                  <a:pt x="208" y="209"/>
                  <a:pt x="216" y="207"/>
                  <a:pt x="223" y="204"/>
                </a:cubicBezTo>
                <a:cubicBezTo>
                  <a:pt x="229" y="201"/>
                  <a:pt x="235" y="198"/>
                  <a:pt x="242" y="198"/>
                </a:cubicBezTo>
                <a:cubicBezTo>
                  <a:pt x="247" y="198"/>
                  <a:pt x="250" y="199"/>
                  <a:pt x="253" y="203"/>
                </a:cubicBezTo>
                <a:cubicBezTo>
                  <a:pt x="255" y="207"/>
                  <a:pt x="253" y="211"/>
                  <a:pt x="251" y="214"/>
                </a:cubicBezTo>
                <a:cubicBezTo>
                  <a:pt x="247" y="221"/>
                  <a:pt x="241" y="225"/>
                  <a:pt x="234" y="228"/>
                </a:cubicBezTo>
                <a:cubicBezTo>
                  <a:pt x="223" y="232"/>
                  <a:pt x="222" y="232"/>
                  <a:pt x="229" y="244"/>
                </a:cubicBezTo>
                <a:cubicBezTo>
                  <a:pt x="233" y="251"/>
                  <a:pt x="238" y="253"/>
                  <a:pt x="247" y="246"/>
                </a:cubicBezTo>
                <a:cubicBezTo>
                  <a:pt x="255" y="239"/>
                  <a:pt x="260" y="241"/>
                  <a:pt x="265" y="248"/>
                </a:cubicBezTo>
                <a:cubicBezTo>
                  <a:pt x="272" y="257"/>
                  <a:pt x="276" y="250"/>
                  <a:pt x="281" y="246"/>
                </a:cubicBezTo>
                <a:cubicBezTo>
                  <a:pt x="286" y="241"/>
                  <a:pt x="288" y="237"/>
                  <a:pt x="281" y="232"/>
                </a:cubicBezTo>
                <a:cubicBezTo>
                  <a:pt x="274" y="226"/>
                  <a:pt x="272" y="220"/>
                  <a:pt x="276" y="211"/>
                </a:cubicBezTo>
                <a:cubicBezTo>
                  <a:pt x="280" y="200"/>
                  <a:pt x="277" y="190"/>
                  <a:pt x="269" y="181"/>
                </a:cubicBezTo>
                <a:cubicBezTo>
                  <a:pt x="260" y="172"/>
                  <a:pt x="250" y="172"/>
                  <a:pt x="239" y="175"/>
                </a:cubicBezTo>
                <a:cubicBezTo>
                  <a:pt x="231" y="178"/>
                  <a:pt x="224" y="181"/>
                  <a:pt x="216" y="184"/>
                </a:cubicBezTo>
                <a:cubicBezTo>
                  <a:pt x="210" y="186"/>
                  <a:pt x="203" y="188"/>
                  <a:pt x="199" y="181"/>
                </a:cubicBezTo>
                <a:cubicBezTo>
                  <a:pt x="195" y="174"/>
                  <a:pt x="200" y="169"/>
                  <a:pt x="205" y="164"/>
                </a:cubicBezTo>
                <a:cubicBezTo>
                  <a:pt x="210" y="159"/>
                  <a:pt x="216" y="157"/>
                  <a:pt x="223" y="156"/>
                </a:cubicBezTo>
                <a:cubicBezTo>
                  <a:pt x="225" y="155"/>
                  <a:pt x="228" y="154"/>
                  <a:pt x="228" y="150"/>
                </a:cubicBezTo>
                <a:cubicBezTo>
                  <a:pt x="226" y="138"/>
                  <a:pt x="218" y="134"/>
                  <a:pt x="208" y="139"/>
                </a:cubicBezTo>
                <a:cubicBezTo>
                  <a:pt x="195" y="145"/>
                  <a:pt x="195" y="145"/>
                  <a:pt x="185" y="136"/>
                </a:cubicBezTo>
                <a:cubicBezTo>
                  <a:pt x="181" y="132"/>
                  <a:pt x="178" y="132"/>
                  <a:pt x="175" y="136"/>
                </a:cubicBezTo>
                <a:cubicBezTo>
                  <a:pt x="173" y="138"/>
                  <a:pt x="171" y="139"/>
                  <a:pt x="169" y="141"/>
                </a:cubicBezTo>
                <a:cubicBezTo>
                  <a:pt x="165" y="145"/>
                  <a:pt x="164" y="149"/>
                  <a:pt x="169" y="153"/>
                </a:cubicBezTo>
                <a:cubicBezTo>
                  <a:pt x="177" y="159"/>
                  <a:pt x="182" y="166"/>
                  <a:pt x="176" y="176"/>
                </a:cubicBezTo>
                <a:cubicBezTo>
                  <a:pt x="175" y="178"/>
                  <a:pt x="175" y="180"/>
                  <a:pt x="175" y="182"/>
                </a:cubicBezTo>
                <a:close/>
              </a:path>
            </a:pathLst>
          </a:custGeom>
          <a:solidFill>
            <a:srgbClr val="0E7AD8"/>
          </a:solidFill>
          <a:ln>
            <a:noFill/>
          </a:ln>
        </p:spPr>
        <p:txBody>
          <a:bodyPr vert="horz" wrap="square" lIns="91440" tIns="45720" rIns="91440" bIns="45720" numCol="1" anchor="t" anchorCtr="0" compatLnSpc="1">
            <a:prstTxWarp prst="textNoShape">
              <a:avLst/>
            </a:prstTxWarp>
          </a:bodyPr>
          <a:lstStyle/>
          <a:p>
            <a:endParaRPr lang="ru-RU"/>
          </a:p>
        </p:txBody>
      </p:sp>
      <p:sp>
        <p:nvSpPr>
          <p:cNvPr id="29" name="TextBox 28"/>
          <p:cNvSpPr txBox="1"/>
          <p:nvPr/>
        </p:nvSpPr>
        <p:spPr>
          <a:xfrm>
            <a:off x="11254296" y="6391978"/>
            <a:ext cx="832862" cy="276999"/>
          </a:xfrm>
          <a:prstGeom prst="rect">
            <a:avLst/>
          </a:prstGeom>
          <a:noFill/>
        </p:spPr>
        <p:txBody>
          <a:bodyPr wrap="square" rtlCol="0">
            <a:spAutoFit/>
          </a:bodyPr>
          <a:lstStyle/>
          <a:p>
            <a:r>
              <a:rPr lang="en-US" sz="1200" i="1" dirty="0" smtClean="0">
                <a:latin typeface="Lato" panose="020F0502020204030203" pitchFamily="34" charset="0"/>
                <a:ea typeface="Lato" panose="020F0502020204030203" pitchFamily="34" charset="0"/>
                <a:cs typeface="Lato" panose="020F0502020204030203" pitchFamily="34" charset="0"/>
              </a:rPr>
              <a:t>Page 12</a:t>
            </a:r>
            <a:endParaRPr lang="ru-RU" sz="1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68279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p:nvPr/>
        </p:nvPicPr>
        <p:blipFill>
          <a:blip r:embed="rId2"/>
          <a:stretch>
            <a:fillRect/>
          </a:stretch>
        </p:blipFill>
        <p:spPr>
          <a:xfrm>
            <a:off x="3628072" y="876300"/>
            <a:ext cx="4605969" cy="5673407"/>
          </a:xfrm>
          <a:prstGeom prst="rect">
            <a:avLst/>
          </a:prstGeom>
        </p:spPr>
      </p:pic>
      <p:sp>
        <p:nvSpPr>
          <p:cNvPr id="3" name="TextBox 2"/>
          <p:cNvSpPr txBox="1"/>
          <p:nvPr/>
        </p:nvSpPr>
        <p:spPr>
          <a:xfrm>
            <a:off x="11254296" y="6391978"/>
            <a:ext cx="832862" cy="276999"/>
          </a:xfrm>
          <a:prstGeom prst="rect">
            <a:avLst/>
          </a:prstGeom>
          <a:noFill/>
        </p:spPr>
        <p:txBody>
          <a:bodyPr wrap="square" rtlCol="0">
            <a:spAutoFit/>
          </a:bodyPr>
          <a:lstStyle/>
          <a:p>
            <a:r>
              <a:rPr lang="en-US" sz="1200" i="1" dirty="0" smtClean="0">
                <a:latin typeface="Lato" panose="020F0502020204030203" pitchFamily="34" charset="0"/>
                <a:ea typeface="Lato" panose="020F0502020204030203" pitchFamily="34" charset="0"/>
                <a:cs typeface="Lato" panose="020F0502020204030203" pitchFamily="34" charset="0"/>
              </a:rPr>
              <a:t>Page 13</a:t>
            </a:r>
            <a:endParaRPr lang="ru-RU" sz="1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427285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190500"/>
            <a:ext cx="10706100" cy="369332"/>
          </a:xfrm>
          <a:prstGeom prst="rect">
            <a:avLst/>
          </a:prstGeom>
          <a:noFill/>
        </p:spPr>
        <p:txBody>
          <a:bodyPr wrap="square" rtlCol="0">
            <a:spAutoFit/>
          </a:bodyPr>
          <a:lstStyle/>
          <a:p>
            <a:r>
              <a:rPr lang="en-AU" b="1" dirty="0" smtClean="0">
                <a:solidFill>
                  <a:schemeClr val="bg1"/>
                </a:solidFill>
                <a:latin typeface="Lato" panose="020F0502020204030203" pitchFamily="34" charset="0"/>
                <a:ea typeface="Lato" panose="020F0502020204030203" pitchFamily="34" charset="0"/>
                <a:cs typeface="Lato" panose="020F0502020204030203" pitchFamily="34" charset="0"/>
              </a:rPr>
              <a:t>AECOM ET. AL. REPORT</a:t>
            </a:r>
            <a:endParaRPr lang="ru-RU"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p:cNvSpPr txBox="1"/>
          <p:nvPr/>
        </p:nvSpPr>
        <p:spPr>
          <a:xfrm>
            <a:off x="825500" y="1447800"/>
            <a:ext cx="10414000" cy="4708981"/>
          </a:xfrm>
          <a:prstGeom prst="rect">
            <a:avLst/>
          </a:prstGeom>
          <a:noFill/>
        </p:spPr>
        <p:txBody>
          <a:bodyPr wrap="square" rtlCol="0">
            <a:spAutoFit/>
          </a:bodyPr>
          <a:lstStyle/>
          <a:p>
            <a:pPr algn="ctr">
              <a:lnSpc>
                <a:spcPct val="150000"/>
              </a:lnSpc>
            </a:pPr>
            <a:r>
              <a:rPr lang="en-AU" sz="25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Most comprehensive report was the High Speed Rail </a:t>
            </a:r>
            <a:r>
              <a:rPr lang="en-AU" sz="2500" dirty="0" err="1">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Rail</a:t>
            </a:r>
            <a:r>
              <a:rPr lang="en-AU" sz="25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Study Phase 2 Report by AECOM and others</a:t>
            </a:r>
            <a:br>
              <a:rPr lang="en-AU" sz="25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br>
            <a:r>
              <a:rPr lang="en-AU" sz="25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a:r>
            <a:br>
              <a:rPr lang="en-AU" sz="25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br>
            <a:r>
              <a:rPr lang="en-AU" sz="25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Risk adjusted cost of 114.0Billion</a:t>
            </a:r>
            <a:br>
              <a:rPr lang="en-AU" sz="25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br>
            <a:r>
              <a:rPr lang="en-AU" sz="25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a:r>
            <a:br>
              <a:rPr lang="en-AU" sz="25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br>
            <a:r>
              <a:rPr lang="en-AU" sz="2500" dirty="0">
                <a:solidFill>
                  <a:srgbClr val="0E7AD8"/>
                </a:solidFill>
                <a:latin typeface="Lato" panose="020F0502020204030203" pitchFamily="34" charset="0"/>
                <a:ea typeface="Lato" panose="020F0502020204030203" pitchFamily="34" charset="0"/>
                <a:cs typeface="Lato" panose="020F0502020204030203" pitchFamily="34" charset="0"/>
              </a:rPr>
              <a:t>Stage 1: </a:t>
            </a:r>
            <a:r>
              <a:rPr lang="en-AU" sz="25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Sydney-Canberra </a:t>
            </a:r>
            <a:r>
              <a:rPr lang="en-AU" sz="2500" dirty="0">
                <a:solidFill>
                  <a:srgbClr val="0E7AD8"/>
                </a:solidFill>
                <a:latin typeface="Lato" panose="020F0502020204030203" pitchFamily="34" charset="0"/>
                <a:ea typeface="Lato" panose="020F0502020204030203" pitchFamily="34" charset="0"/>
                <a:cs typeface="Lato" panose="020F0502020204030203" pitchFamily="34" charset="0"/>
              </a:rPr>
              <a:t>283kms</a:t>
            </a:r>
            <a:r>
              <a:rPr lang="en-AU" sz="25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 </a:t>
            </a:r>
            <a:r>
              <a:rPr lang="en-AU" sz="2500" dirty="0">
                <a:solidFill>
                  <a:srgbClr val="0E7AD8"/>
                </a:solidFill>
                <a:latin typeface="Lato" panose="020F0502020204030203" pitchFamily="34" charset="0"/>
                <a:ea typeface="Lato" panose="020F0502020204030203" pitchFamily="34" charset="0"/>
                <a:cs typeface="Lato" panose="020F0502020204030203" pitchFamily="34" charset="0"/>
              </a:rPr>
              <a:t>$23.0Billion</a:t>
            </a:r>
            <a:br>
              <a:rPr lang="en-AU" sz="2500" dirty="0">
                <a:solidFill>
                  <a:srgbClr val="0E7AD8"/>
                </a:solidFill>
                <a:latin typeface="Lato" panose="020F0502020204030203" pitchFamily="34" charset="0"/>
                <a:ea typeface="Lato" panose="020F0502020204030203" pitchFamily="34" charset="0"/>
                <a:cs typeface="Lato" panose="020F0502020204030203" pitchFamily="34" charset="0"/>
              </a:rPr>
            </a:br>
            <a:r>
              <a:rPr lang="en-AU" sz="2500" dirty="0">
                <a:solidFill>
                  <a:srgbClr val="0E7AD8"/>
                </a:solidFill>
                <a:latin typeface="Lato" panose="020F0502020204030203" pitchFamily="34" charset="0"/>
                <a:ea typeface="Lato" panose="020F0502020204030203" pitchFamily="34" charset="0"/>
                <a:cs typeface="Lato" panose="020F0502020204030203" pitchFamily="34" charset="0"/>
              </a:rPr>
              <a:t>Stage 2: </a:t>
            </a:r>
            <a:r>
              <a:rPr lang="en-AU" sz="25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Canberra-Melbourne </a:t>
            </a:r>
            <a:r>
              <a:rPr lang="en-AU" sz="2500" dirty="0">
                <a:solidFill>
                  <a:srgbClr val="0E7AD8"/>
                </a:solidFill>
                <a:latin typeface="Lato" panose="020F0502020204030203" pitchFamily="34" charset="0"/>
                <a:ea typeface="Lato" panose="020F0502020204030203" pitchFamily="34" charset="0"/>
                <a:cs typeface="Lato" panose="020F0502020204030203" pitchFamily="34" charset="0"/>
              </a:rPr>
              <a:t>611kms</a:t>
            </a:r>
            <a:r>
              <a:rPr lang="en-AU" sz="25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 </a:t>
            </a:r>
            <a:r>
              <a:rPr lang="en-AU" sz="2500" dirty="0">
                <a:solidFill>
                  <a:srgbClr val="0E7AD8"/>
                </a:solidFill>
                <a:latin typeface="Lato" panose="020F0502020204030203" pitchFamily="34" charset="0"/>
                <a:ea typeface="Lato" panose="020F0502020204030203" pitchFamily="34" charset="0"/>
                <a:cs typeface="Lato" panose="020F0502020204030203" pitchFamily="34" charset="0"/>
              </a:rPr>
              <a:t>26.9Billion</a:t>
            </a:r>
            <a:endParaRPr lang="ru-RU" sz="2500" dirty="0">
              <a:solidFill>
                <a:srgbClr val="0E7AD8"/>
              </a:solidFill>
              <a:latin typeface="Lato" panose="020F0502020204030203" pitchFamily="34" charset="0"/>
              <a:ea typeface="Lato" panose="020F0502020204030203" pitchFamily="34" charset="0"/>
              <a:cs typeface="Lato" panose="020F0502020204030203" pitchFamily="34" charset="0"/>
            </a:endParaRPr>
          </a:p>
          <a:p>
            <a:pPr algn="ctr">
              <a:lnSpc>
                <a:spcPct val="150000"/>
              </a:lnSpc>
            </a:pPr>
            <a:endParaRPr lang="ru-RU" sz="25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11254296" y="6391978"/>
            <a:ext cx="832862" cy="276999"/>
          </a:xfrm>
          <a:prstGeom prst="rect">
            <a:avLst/>
          </a:prstGeom>
          <a:noFill/>
        </p:spPr>
        <p:txBody>
          <a:bodyPr wrap="square" rtlCol="0">
            <a:spAutoFit/>
          </a:bodyPr>
          <a:lstStyle/>
          <a:p>
            <a:r>
              <a:rPr lang="en-US" sz="1200" i="1" dirty="0" smtClean="0">
                <a:latin typeface="Lato" panose="020F0502020204030203" pitchFamily="34" charset="0"/>
                <a:ea typeface="Lato" panose="020F0502020204030203" pitchFamily="34" charset="0"/>
                <a:cs typeface="Lato" panose="020F0502020204030203" pitchFamily="34" charset="0"/>
              </a:rPr>
              <a:t>Page 14</a:t>
            </a:r>
            <a:endParaRPr lang="ru-RU" sz="1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764644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90500"/>
            <a:ext cx="10706100" cy="369332"/>
          </a:xfrm>
          <a:prstGeom prst="rect">
            <a:avLst/>
          </a:prstGeom>
          <a:noFill/>
        </p:spPr>
        <p:txBody>
          <a:bodyPr wrap="square" rtlCol="0">
            <a:spAutoFit/>
          </a:bodyPr>
          <a:lstStyle/>
          <a:p>
            <a:r>
              <a:rPr lang="en-AU" b="1" dirty="0" smtClean="0">
                <a:solidFill>
                  <a:schemeClr val="bg1"/>
                </a:solidFill>
                <a:latin typeface="Lato" panose="020F0502020204030203" pitchFamily="34" charset="0"/>
                <a:ea typeface="Lato" panose="020F0502020204030203" pitchFamily="34" charset="0"/>
                <a:cs typeface="Lato" panose="020F0502020204030203" pitchFamily="34" charset="0"/>
              </a:rPr>
              <a:t>PREFERRED ROUTE</a:t>
            </a:r>
            <a:endParaRPr lang="ru-RU"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13"/>
          <p:cNvPicPr/>
          <p:nvPr/>
        </p:nvPicPr>
        <p:blipFill rotWithShape="1">
          <a:blip r:embed="rId2">
            <a:extLst>
              <a:ext uri="{28A0092B-C50C-407E-A947-70E740481C1C}">
                <a14:useLocalDpi xmlns:a14="http://schemas.microsoft.com/office/drawing/2010/main" val="0"/>
              </a:ext>
            </a:extLst>
          </a:blip>
          <a:srcRect r="2605"/>
          <a:stretch/>
        </p:blipFill>
        <p:spPr bwMode="auto">
          <a:xfrm>
            <a:off x="3615267" y="941363"/>
            <a:ext cx="4411133" cy="5727614"/>
          </a:xfrm>
          <a:prstGeom prst="rect">
            <a:avLst/>
          </a:prstGeom>
          <a:noFill/>
          <a:ln>
            <a:noFill/>
          </a:ln>
          <a:extLst>
            <a:ext uri="{53640926-AAD7-44D8-BBD7-CCE9431645EC}">
              <a14:shadowObscured xmlns:a14="http://schemas.microsoft.com/office/drawing/2010/main"/>
            </a:ext>
          </a:extLst>
        </p:spPr>
      </p:pic>
      <p:sp>
        <p:nvSpPr>
          <p:cNvPr id="105" name="TextBox 104"/>
          <p:cNvSpPr txBox="1"/>
          <p:nvPr/>
        </p:nvSpPr>
        <p:spPr>
          <a:xfrm>
            <a:off x="11254296" y="6391978"/>
            <a:ext cx="832862" cy="276999"/>
          </a:xfrm>
          <a:prstGeom prst="rect">
            <a:avLst/>
          </a:prstGeom>
          <a:noFill/>
        </p:spPr>
        <p:txBody>
          <a:bodyPr wrap="square" rtlCol="0">
            <a:spAutoFit/>
          </a:bodyPr>
          <a:lstStyle/>
          <a:p>
            <a:r>
              <a:rPr lang="en-US" sz="1200" i="1" dirty="0" smtClean="0">
                <a:latin typeface="Lato" panose="020F0502020204030203" pitchFamily="34" charset="0"/>
                <a:ea typeface="Lato" panose="020F0502020204030203" pitchFamily="34" charset="0"/>
                <a:cs typeface="Lato" panose="020F0502020204030203" pitchFamily="34" charset="0"/>
              </a:rPr>
              <a:t>Page 15</a:t>
            </a:r>
            <a:endParaRPr lang="ru-RU" sz="1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404697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http://cdn.newsapi.com.au/image/v1/d879fc252d96b903c1e8c006a3d8c262?width=650"/>
          <p:cNvPicPr/>
          <p:nvPr/>
        </p:nvPicPr>
        <p:blipFill>
          <a:blip r:embed="rId2">
            <a:extLst>
              <a:ext uri="{28A0092B-C50C-407E-A947-70E740481C1C}">
                <a14:useLocalDpi xmlns:a14="http://schemas.microsoft.com/office/drawing/2010/main" val="0"/>
              </a:ext>
            </a:extLst>
          </a:blip>
          <a:srcRect/>
          <a:stretch>
            <a:fillRect/>
          </a:stretch>
        </p:blipFill>
        <p:spPr bwMode="auto">
          <a:xfrm>
            <a:off x="2095642" y="1373686"/>
            <a:ext cx="8496157" cy="4788188"/>
          </a:xfrm>
          <a:prstGeom prst="rect">
            <a:avLst/>
          </a:prstGeom>
          <a:noFill/>
          <a:ln>
            <a:noFill/>
          </a:ln>
        </p:spPr>
      </p:pic>
      <p:sp>
        <p:nvSpPr>
          <p:cNvPr id="105" name="TextBox 104"/>
          <p:cNvSpPr txBox="1"/>
          <p:nvPr/>
        </p:nvSpPr>
        <p:spPr>
          <a:xfrm>
            <a:off x="152400" y="190500"/>
            <a:ext cx="10706100" cy="369332"/>
          </a:xfrm>
          <a:prstGeom prst="rect">
            <a:avLst/>
          </a:prstGeom>
          <a:noFill/>
        </p:spPr>
        <p:txBody>
          <a:bodyPr wrap="square" rtlCol="0">
            <a:spAutoFit/>
          </a:bodyPr>
          <a:lstStyle/>
          <a:p>
            <a:r>
              <a:rPr lang="en-AU" b="1" dirty="0" smtClean="0">
                <a:solidFill>
                  <a:schemeClr val="bg1"/>
                </a:solidFill>
                <a:latin typeface="Lato" panose="020F0502020204030203" pitchFamily="34" charset="0"/>
                <a:ea typeface="Lato" panose="020F0502020204030203" pitchFamily="34" charset="0"/>
                <a:cs typeface="Lato" panose="020F0502020204030203" pitchFamily="34" charset="0"/>
              </a:rPr>
              <a:t>THE HYPER LOOP</a:t>
            </a:r>
            <a:endParaRPr lang="ru-RU"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p:cNvSpPr txBox="1"/>
          <p:nvPr/>
        </p:nvSpPr>
        <p:spPr>
          <a:xfrm>
            <a:off x="11254296" y="6391978"/>
            <a:ext cx="832862" cy="276999"/>
          </a:xfrm>
          <a:prstGeom prst="rect">
            <a:avLst/>
          </a:prstGeom>
          <a:noFill/>
        </p:spPr>
        <p:txBody>
          <a:bodyPr wrap="square" rtlCol="0">
            <a:spAutoFit/>
          </a:bodyPr>
          <a:lstStyle/>
          <a:p>
            <a:r>
              <a:rPr lang="en-US" sz="1200" i="1" dirty="0" smtClean="0">
                <a:latin typeface="Lato" panose="020F0502020204030203" pitchFamily="34" charset="0"/>
                <a:ea typeface="Lato" panose="020F0502020204030203" pitchFamily="34" charset="0"/>
                <a:cs typeface="Lato" panose="020F0502020204030203" pitchFamily="34" charset="0"/>
              </a:rPr>
              <a:t>Page 16</a:t>
            </a:r>
            <a:endParaRPr lang="ru-RU" sz="1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375707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90500"/>
            <a:ext cx="10706100" cy="338554"/>
          </a:xfrm>
          <a:prstGeom prst="rect">
            <a:avLst/>
          </a:prstGeom>
          <a:noFill/>
        </p:spPr>
        <p:txBody>
          <a:bodyPr wrap="square" rtlCol="0">
            <a:spAutoFit/>
          </a:bodyPr>
          <a:lstStyle/>
          <a:p>
            <a:r>
              <a:rPr lang="en-AU" sz="1600" dirty="0" smtClean="0">
                <a:solidFill>
                  <a:schemeClr val="bg1"/>
                </a:solidFill>
              </a:rPr>
              <a:t>AN ARTIST'S IMPRESSION OF THE HYPERLOOP POD ON PRINCES BRIDGE, MELBOURNE.</a:t>
            </a:r>
            <a:endParaRPr lang="ru-RU" sz="1600" dirty="0">
              <a:solidFill>
                <a:schemeClr val="bg1"/>
              </a:solidFill>
            </a:endParaRPr>
          </a:p>
        </p:txBody>
      </p:sp>
      <p:pic>
        <p:nvPicPr>
          <p:cNvPr id="5" name="Picture 21" descr="http://cdn.newsapi.com.au/image/v1/643a96d28ea819ac9724c7d5379e0453?width=650"/>
          <p:cNvPicPr/>
          <p:nvPr/>
        </p:nvPicPr>
        <p:blipFill>
          <a:blip r:embed="rId2">
            <a:extLst>
              <a:ext uri="{28A0092B-C50C-407E-A947-70E740481C1C}">
                <a14:useLocalDpi xmlns:a14="http://schemas.microsoft.com/office/drawing/2010/main" val="0"/>
              </a:ext>
            </a:extLst>
          </a:blip>
          <a:srcRect/>
          <a:stretch>
            <a:fillRect/>
          </a:stretch>
        </p:blipFill>
        <p:spPr bwMode="auto">
          <a:xfrm>
            <a:off x="1078346" y="908356"/>
            <a:ext cx="10069946" cy="5675134"/>
          </a:xfrm>
          <a:prstGeom prst="rect">
            <a:avLst/>
          </a:prstGeom>
          <a:noFill/>
          <a:ln>
            <a:noFill/>
          </a:ln>
        </p:spPr>
      </p:pic>
      <p:sp>
        <p:nvSpPr>
          <p:cNvPr id="6" name="TextBox 5"/>
          <p:cNvSpPr txBox="1"/>
          <p:nvPr/>
        </p:nvSpPr>
        <p:spPr>
          <a:xfrm>
            <a:off x="11254296" y="6391978"/>
            <a:ext cx="832862" cy="276999"/>
          </a:xfrm>
          <a:prstGeom prst="rect">
            <a:avLst/>
          </a:prstGeom>
          <a:noFill/>
        </p:spPr>
        <p:txBody>
          <a:bodyPr wrap="square" rtlCol="0">
            <a:spAutoFit/>
          </a:bodyPr>
          <a:lstStyle/>
          <a:p>
            <a:r>
              <a:rPr lang="en-US" sz="1200" i="1" dirty="0" smtClean="0">
                <a:latin typeface="Lato" panose="020F0502020204030203" pitchFamily="34" charset="0"/>
                <a:ea typeface="Lato" panose="020F0502020204030203" pitchFamily="34" charset="0"/>
                <a:cs typeface="Lato" panose="020F0502020204030203" pitchFamily="34" charset="0"/>
              </a:rPr>
              <a:t>Page 17</a:t>
            </a:r>
            <a:endParaRPr lang="ru-RU" sz="1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781450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90500"/>
            <a:ext cx="10706100" cy="338554"/>
          </a:xfrm>
          <a:prstGeom prst="rect">
            <a:avLst/>
          </a:prstGeom>
          <a:noFill/>
        </p:spPr>
        <p:txBody>
          <a:bodyPr wrap="square" rtlCol="0">
            <a:spAutoFit/>
          </a:bodyPr>
          <a:lstStyle/>
          <a:p>
            <a:r>
              <a:rPr lang="en-AU" sz="1600" dirty="0" smtClean="0">
                <a:solidFill>
                  <a:schemeClr val="bg1"/>
                </a:solidFill>
                <a:latin typeface="Lato" panose="020F0502020204030203" pitchFamily="34" charset="0"/>
                <a:ea typeface="Lato" panose="020F0502020204030203" pitchFamily="34" charset="0"/>
                <a:cs typeface="Lato" panose="020F0502020204030203" pitchFamily="34" charset="0"/>
              </a:rPr>
              <a:t>DIAGRAM OF THE HYPERLOOP POD. HOW IT WORKS </a:t>
            </a:r>
            <a:endParaRPr lang="ru-RU"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20"/>
          <p:cNvPicPr/>
          <p:nvPr/>
        </p:nvPicPr>
        <p:blipFill rotWithShape="1">
          <a:blip r:embed="rId2">
            <a:extLst>
              <a:ext uri="{28A0092B-C50C-407E-A947-70E740481C1C}">
                <a14:useLocalDpi xmlns:a14="http://schemas.microsoft.com/office/drawing/2010/main" val="0"/>
              </a:ext>
            </a:extLst>
          </a:blip>
          <a:srcRect b="6523"/>
          <a:stretch/>
        </p:blipFill>
        <p:spPr bwMode="auto">
          <a:xfrm>
            <a:off x="2338" y="1220354"/>
            <a:ext cx="12187323" cy="5624945"/>
          </a:xfrm>
          <a:prstGeom prst="rect">
            <a:avLst/>
          </a:prstGeom>
          <a:noFill/>
          <a:ln>
            <a:noFill/>
          </a:ln>
        </p:spPr>
      </p:pic>
      <p:sp>
        <p:nvSpPr>
          <p:cNvPr id="6" name="TextBox 5"/>
          <p:cNvSpPr txBox="1"/>
          <p:nvPr/>
        </p:nvSpPr>
        <p:spPr>
          <a:xfrm>
            <a:off x="11254296" y="6391978"/>
            <a:ext cx="832862" cy="276999"/>
          </a:xfrm>
          <a:prstGeom prst="rect">
            <a:avLst/>
          </a:prstGeom>
          <a:noFill/>
        </p:spPr>
        <p:txBody>
          <a:bodyPr wrap="square" rtlCol="0">
            <a:spAutoFit/>
          </a:bodyPr>
          <a:lstStyle/>
          <a:p>
            <a:r>
              <a:rPr lang="en-US" sz="1200" i="1" dirty="0" smtClean="0">
                <a:latin typeface="Lato" panose="020F0502020204030203" pitchFamily="34" charset="0"/>
                <a:ea typeface="Lato" panose="020F0502020204030203" pitchFamily="34" charset="0"/>
                <a:cs typeface="Lato" panose="020F0502020204030203" pitchFamily="34" charset="0"/>
              </a:rPr>
              <a:t>Page 18</a:t>
            </a:r>
            <a:endParaRPr lang="ru-RU" sz="1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309858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077468" y="932886"/>
            <a:ext cx="5753265" cy="5607613"/>
          </a:xfrm>
          <a:prstGeom prst="rect">
            <a:avLst/>
          </a:prstGeom>
        </p:spPr>
      </p:pic>
      <p:sp>
        <p:nvSpPr>
          <p:cNvPr id="5" name="TextBox 4"/>
          <p:cNvSpPr txBox="1"/>
          <p:nvPr/>
        </p:nvSpPr>
        <p:spPr>
          <a:xfrm>
            <a:off x="152400" y="190500"/>
            <a:ext cx="10706100" cy="338554"/>
          </a:xfrm>
          <a:prstGeom prst="rect">
            <a:avLst/>
          </a:prstGeom>
          <a:noFill/>
        </p:spPr>
        <p:txBody>
          <a:bodyPr wrap="square" rtlCol="0">
            <a:spAutoFit/>
          </a:bodyPr>
          <a:lstStyle/>
          <a:p>
            <a:r>
              <a:rPr lang="en-AU" sz="1600" dirty="0" smtClean="0">
                <a:solidFill>
                  <a:schemeClr val="bg1"/>
                </a:solidFill>
                <a:latin typeface="Lato" panose="020F0502020204030203" pitchFamily="34" charset="0"/>
                <a:ea typeface="Lato" panose="020F0502020204030203" pitchFamily="34" charset="0"/>
                <a:cs typeface="Lato" panose="020F0502020204030203" pitchFamily="34" charset="0"/>
              </a:rPr>
              <a:t>CLARA Plan</a:t>
            </a:r>
            <a:endParaRPr lang="ru-RU"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11254296" y="6391978"/>
            <a:ext cx="832862" cy="276999"/>
          </a:xfrm>
          <a:prstGeom prst="rect">
            <a:avLst/>
          </a:prstGeom>
          <a:noFill/>
        </p:spPr>
        <p:txBody>
          <a:bodyPr wrap="square" rtlCol="0">
            <a:spAutoFit/>
          </a:bodyPr>
          <a:lstStyle/>
          <a:p>
            <a:r>
              <a:rPr lang="en-US" sz="1200" i="1" dirty="0" smtClean="0">
                <a:latin typeface="Lato" panose="020F0502020204030203" pitchFamily="34" charset="0"/>
                <a:ea typeface="Lato" panose="020F0502020204030203" pitchFamily="34" charset="0"/>
                <a:cs typeface="Lato" panose="020F0502020204030203" pitchFamily="34" charset="0"/>
              </a:rPr>
              <a:t>Page 19</a:t>
            </a:r>
            <a:endParaRPr lang="ru-RU" sz="1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316821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9405" y="195953"/>
            <a:ext cx="7822095" cy="369332"/>
          </a:xfrm>
          <a:prstGeom prst="rect">
            <a:avLst/>
          </a:prstGeom>
          <a:noFill/>
        </p:spPr>
        <p:txBody>
          <a:bodyPr wrap="square" rtlCol="0">
            <a:spAutoFit/>
          </a:bodyPr>
          <a:lstStyle/>
          <a:p>
            <a:r>
              <a:rPr lang="en-AU" b="1" dirty="0" smtClean="0">
                <a:solidFill>
                  <a:schemeClr val="bg1"/>
                </a:solidFill>
                <a:latin typeface="Lato" panose="020F0502020204030203" pitchFamily="34" charset="0"/>
                <a:ea typeface="Lato" panose="020F0502020204030203" pitchFamily="34" charset="0"/>
                <a:cs typeface="Lato" panose="020F0502020204030203" pitchFamily="34" charset="0"/>
              </a:rPr>
              <a:t>CANBERRA AND TRAINS GO BACK TO OUR EARLIEST DAYS</a:t>
            </a:r>
            <a:endParaRPr lang="ru-RU"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p:cNvSpPr txBox="1"/>
          <p:nvPr/>
        </p:nvSpPr>
        <p:spPr>
          <a:xfrm>
            <a:off x="369405" y="1108208"/>
            <a:ext cx="9698520" cy="523220"/>
          </a:xfrm>
          <a:prstGeom prst="rect">
            <a:avLst/>
          </a:prstGeom>
          <a:noFill/>
        </p:spPr>
        <p:txBody>
          <a:bodyPr wrap="square" rtlCol="0">
            <a:spAutoFit/>
          </a:bodyPr>
          <a:lstStyle/>
          <a:p>
            <a:r>
              <a:rPr lang="en-AU"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Politicians </a:t>
            </a:r>
            <a:r>
              <a:rPr lang="en-AU" sz="14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in </a:t>
            </a:r>
            <a:r>
              <a:rPr lang="en-AU"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the early years of federation travelled by train and available vehicles to Dalgety, Bombala, Tumut and Canberra, looking for the ‘ideal spot’ for the national capital.</a:t>
            </a:r>
            <a:endParaRPr lang="ru-RU"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1" name="TextBox 10"/>
          <p:cNvSpPr txBox="1"/>
          <p:nvPr/>
        </p:nvSpPr>
        <p:spPr>
          <a:xfrm>
            <a:off x="369405" y="2647296"/>
            <a:ext cx="9698520" cy="2031325"/>
          </a:xfrm>
          <a:prstGeom prst="rect">
            <a:avLst/>
          </a:prstGeom>
          <a:noFill/>
        </p:spPr>
        <p:txBody>
          <a:bodyPr wrap="square" rtlCol="0">
            <a:spAutoFit/>
          </a:bodyPr>
          <a:lstStyle/>
          <a:p>
            <a:r>
              <a:rPr lang="en-AU" sz="1400" i="1" dirty="0" smtClean="0">
                <a:solidFill>
                  <a:schemeClr val="tx1">
                    <a:lumMod val="65000"/>
                    <a:lumOff val="35000"/>
                  </a:schemeClr>
                </a:solidFill>
              </a:rPr>
              <a:t>We’re </a:t>
            </a:r>
            <a:r>
              <a:rPr lang="en-AU" sz="1400" i="1" dirty="0">
                <a:solidFill>
                  <a:schemeClr val="tx1">
                    <a:lumMod val="65000"/>
                    <a:lumOff val="35000"/>
                  </a:schemeClr>
                </a:solidFill>
              </a:rPr>
              <a:t>off – it is a special train</a:t>
            </a:r>
            <a:endParaRPr lang="ru-RU" sz="1400" i="1" dirty="0">
              <a:solidFill>
                <a:schemeClr val="tx1">
                  <a:lumMod val="65000"/>
                  <a:lumOff val="35000"/>
                </a:schemeClr>
              </a:solidFill>
            </a:endParaRPr>
          </a:p>
          <a:p>
            <a:r>
              <a:rPr lang="en-AU" sz="1400" i="1" dirty="0">
                <a:solidFill>
                  <a:schemeClr val="tx1">
                    <a:lumMod val="65000"/>
                    <a:lumOff val="35000"/>
                  </a:schemeClr>
                </a:solidFill>
              </a:rPr>
              <a:t>For Capitals we’re looking</a:t>
            </a:r>
            <a:endParaRPr lang="ru-RU" sz="1400" i="1" dirty="0">
              <a:solidFill>
                <a:schemeClr val="tx1">
                  <a:lumMod val="65000"/>
                  <a:lumOff val="35000"/>
                </a:schemeClr>
              </a:solidFill>
            </a:endParaRPr>
          </a:p>
          <a:p>
            <a:r>
              <a:rPr lang="en-AU" sz="1400" i="1" dirty="0">
                <a:solidFill>
                  <a:schemeClr val="tx1">
                    <a:lumMod val="65000"/>
                    <a:lumOff val="35000"/>
                  </a:schemeClr>
                </a:solidFill>
              </a:rPr>
              <a:t>For many days, through</a:t>
            </a:r>
            <a:endParaRPr lang="ru-RU" sz="1400" i="1" dirty="0">
              <a:solidFill>
                <a:schemeClr val="tx1">
                  <a:lumMod val="65000"/>
                  <a:lumOff val="35000"/>
                </a:schemeClr>
              </a:solidFill>
            </a:endParaRPr>
          </a:p>
          <a:p>
            <a:r>
              <a:rPr lang="en-AU" sz="1400" i="1" dirty="0">
                <a:solidFill>
                  <a:schemeClr val="tx1">
                    <a:lumMod val="65000"/>
                    <a:lumOff val="35000"/>
                  </a:schemeClr>
                </a:solidFill>
              </a:rPr>
              <a:t>Devious ways</a:t>
            </a:r>
            <a:endParaRPr lang="ru-RU" sz="1400" i="1" dirty="0">
              <a:solidFill>
                <a:schemeClr val="tx1">
                  <a:lumMod val="65000"/>
                  <a:lumOff val="35000"/>
                </a:schemeClr>
              </a:solidFill>
            </a:endParaRPr>
          </a:p>
          <a:p>
            <a:r>
              <a:rPr lang="en-AU" sz="1400" i="1" dirty="0">
                <a:solidFill>
                  <a:schemeClr val="tx1">
                    <a:lumMod val="65000"/>
                    <a:lumOff val="35000"/>
                  </a:schemeClr>
                </a:solidFill>
              </a:rPr>
              <a:t>And variegated cooking</a:t>
            </a:r>
            <a:endParaRPr lang="ru-RU" sz="1400" i="1" dirty="0">
              <a:solidFill>
                <a:schemeClr val="tx1">
                  <a:lumMod val="65000"/>
                  <a:lumOff val="35000"/>
                </a:schemeClr>
              </a:solidFill>
            </a:endParaRPr>
          </a:p>
          <a:p>
            <a:r>
              <a:rPr lang="en-AU" sz="1400" i="1" dirty="0">
                <a:solidFill>
                  <a:schemeClr val="tx1">
                    <a:lumMod val="65000"/>
                    <a:lumOff val="35000"/>
                  </a:schemeClr>
                </a:solidFill>
              </a:rPr>
              <a:t>Each hill and dale, each stream and lake</a:t>
            </a:r>
            <a:endParaRPr lang="ru-RU" sz="1400" i="1" dirty="0">
              <a:solidFill>
                <a:schemeClr val="tx1">
                  <a:lumMod val="65000"/>
                  <a:lumOff val="35000"/>
                </a:schemeClr>
              </a:solidFill>
            </a:endParaRPr>
          </a:p>
          <a:p>
            <a:r>
              <a:rPr lang="en-AU" sz="1400" i="1" dirty="0">
                <a:solidFill>
                  <a:schemeClr val="tx1">
                    <a:lumMod val="65000"/>
                    <a:lumOff val="35000"/>
                  </a:schemeClr>
                </a:solidFill>
              </a:rPr>
              <a:t>Seems all the more alluring,</a:t>
            </a:r>
            <a:endParaRPr lang="ru-RU" sz="1400" i="1" dirty="0">
              <a:solidFill>
                <a:schemeClr val="tx1">
                  <a:lumMod val="65000"/>
                  <a:lumOff val="35000"/>
                </a:schemeClr>
              </a:solidFill>
            </a:endParaRPr>
          </a:p>
          <a:p>
            <a:r>
              <a:rPr lang="en-AU" sz="1400" i="1" dirty="0">
                <a:solidFill>
                  <a:schemeClr val="tx1">
                    <a:lumMod val="65000"/>
                    <a:lumOff val="35000"/>
                  </a:schemeClr>
                </a:solidFill>
              </a:rPr>
              <a:t>When sandwiches and bottled ale</a:t>
            </a:r>
            <a:endParaRPr lang="ru-RU" sz="1400" i="1" dirty="0">
              <a:solidFill>
                <a:schemeClr val="tx1">
                  <a:lumMod val="65000"/>
                  <a:lumOff val="35000"/>
                </a:schemeClr>
              </a:solidFill>
            </a:endParaRPr>
          </a:p>
          <a:p>
            <a:r>
              <a:rPr lang="en-AU" sz="1400" i="1" dirty="0">
                <a:solidFill>
                  <a:schemeClr val="tx1">
                    <a:lumMod val="65000"/>
                    <a:lumOff val="35000"/>
                  </a:schemeClr>
                </a:solidFill>
              </a:rPr>
              <a:t>Alleviate our touring.</a:t>
            </a:r>
            <a:endParaRPr lang="ru-RU" sz="1400" i="1" dirty="0">
              <a:solidFill>
                <a:schemeClr val="tx1">
                  <a:lumMod val="65000"/>
                  <a:lumOff val="35000"/>
                </a:schemeClr>
              </a:solidFill>
            </a:endParaRPr>
          </a:p>
        </p:txBody>
      </p:sp>
      <p:sp>
        <p:nvSpPr>
          <p:cNvPr id="12" name="TextBox 11"/>
          <p:cNvSpPr txBox="1"/>
          <p:nvPr/>
        </p:nvSpPr>
        <p:spPr>
          <a:xfrm>
            <a:off x="369405" y="6243245"/>
            <a:ext cx="9698520" cy="307777"/>
          </a:xfrm>
          <a:prstGeom prst="rect">
            <a:avLst/>
          </a:prstGeom>
          <a:noFill/>
        </p:spPr>
        <p:txBody>
          <a:bodyPr wrap="square" rtlCol="0">
            <a:spAutoFit/>
          </a:bodyPr>
          <a:lstStyle/>
          <a:p>
            <a:r>
              <a:rPr lang="en-AU" sz="1400" i="1" dirty="0"/>
              <a:t>(Anonymous verse, published in Table Talk in 1902, quoted in Paul Daley, Canberra, New South, 2012, p. 127)</a:t>
            </a:r>
            <a:endParaRPr lang="ru-RU" sz="1400" i="1" dirty="0"/>
          </a:p>
        </p:txBody>
      </p:sp>
      <p:grpSp>
        <p:nvGrpSpPr>
          <p:cNvPr id="17" name="Group 86"/>
          <p:cNvGrpSpPr>
            <a:grpSpLocks noChangeAspect="1"/>
          </p:cNvGrpSpPr>
          <p:nvPr/>
        </p:nvGrpSpPr>
        <p:grpSpPr bwMode="auto">
          <a:xfrm>
            <a:off x="3975741" y="1955412"/>
            <a:ext cx="8216259" cy="3893048"/>
            <a:chOff x="1900" y="1481"/>
            <a:chExt cx="5329" cy="2525"/>
          </a:xfrm>
          <a:solidFill>
            <a:srgbClr val="F5BE1B">
              <a:alpha val="23000"/>
            </a:srgbClr>
          </a:solidFill>
        </p:grpSpPr>
        <p:sp>
          <p:nvSpPr>
            <p:cNvPr id="19" name="Freeform 87"/>
            <p:cNvSpPr>
              <a:spLocks noEditPoints="1"/>
            </p:cNvSpPr>
            <p:nvPr/>
          </p:nvSpPr>
          <p:spPr bwMode="auto">
            <a:xfrm>
              <a:off x="1900" y="1481"/>
              <a:ext cx="5329" cy="2461"/>
            </a:xfrm>
            <a:custGeom>
              <a:avLst/>
              <a:gdLst>
                <a:gd name="T0" fmla="*/ 1790 w 2253"/>
                <a:gd name="T1" fmla="*/ 698 h 1039"/>
                <a:gd name="T2" fmla="*/ 1985 w 2253"/>
                <a:gd name="T3" fmla="*/ 921 h 1039"/>
                <a:gd name="T4" fmla="*/ 1838 w 2253"/>
                <a:gd name="T5" fmla="*/ 832 h 1039"/>
                <a:gd name="T6" fmla="*/ 478 w 2253"/>
                <a:gd name="T7" fmla="*/ 1001 h 1039"/>
                <a:gd name="T8" fmla="*/ 406 w 2253"/>
                <a:gd name="T9" fmla="*/ 579 h 1039"/>
                <a:gd name="T10" fmla="*/ 821 w 2253"/>
                <a:gd name="T11" fmla="*/ 307 h 1039"/>
                <a:gd name="T12" fmla="*/ 1683 w 2253"/>
                <a:gd name="T13" fmla="*/ 314 h 1039"/>
                <a:gd name="T14" fmla="*/ 1663 w 2253"/>
                <a:gd name="T15" fmla="*/ 498 h 1039"/>
                <a:gd name="T16" fmla="*/ 1170 w 2253"/>
                <a:gd name="T17" fmla="*/ 955 h 1039"/>
                <a:gd name="T18" fmla="*/ 453 w 2253"/>
                <a:gd name="T19" fmla="*/ 193 h 1039"/>
                <a:gd name="T20" fmla="*/ 1719 w 2253"/>
                <a:gd name="T21" fmla="*/ 720 h 1039"/>
                <a:gd name="T22" fmla="*/ 1247 w 2253"/>
                <a:gd name="T23" fmla="*/ 981 h 1039"/>
                <a:gd name="T24" fmla="*/ 1425 w 2253"/>
                <a:gd name="T25" fmla="*/ 720 h 1039"/>
                <a:gd name="T26" fmla="*/ 1139 w 2253"/>
                <a:gd name="T27" fmla="*/ 751 h 1039"/>
                <a:gd name="T28" fmla="*/ 930 w 2253"/>
                <a:gd name="T29" fmla="*/ 909 h 1039"/>
                <a:gd name="T30" fmla="*/ 870 w 2253"/>
                <a:gd name="T31" fmla="*/ 472 h 1039"/>
                <a:gd name="T32" fmla="*/ 1090 w 2253"/>
                <a:gd name="T33" fmla="*/ 338 h 1039"/>
                <a:gd name="T34" fmla="*/ 1300 w 2253"/>
                <a:gd name="T35" fmla="*/ 398 h 1039"/>
                <a:gd name="T36" fmla="*/ 1146 w 2253"/>
                <a:gd name="T37" fmla="*/ 563 h 1039"/>
                <a:gd name="T38" fmla="*/ 637 w 2253"/>
                <a:gd name="T39" fmla="*/ 580 h 1039"/>
                <a:gd name="T40" fmla="*/ 511 w 2253"/>
                <a:gd name="T41" fmla="*/ 701 h 1039"/>
                <a:gd name="T42" fmla="*/ 465 w 2253"/>
                <a:gd name="T43" fmla="*/ 800 h 1039"/>
                <a:gd name="T44" fmla="*/ 784 w 2253"/>
                <a:gd name="T45" fmla="*/ 788 h 1039"/>
                <a:gd name="T46" fmla="*/ 446 w 2253"/>
                <a:gd name="T47" fmla="*/ 656 h 1039"/>
                <a:gd name="T48" fmla="*/ 674 w 2253"/>
                <a:gd name="T49" fmla="*/ 199 h 1039"/>
                <a:gd name="T50" fmla="*/ 564 w 2253"/>
                <a:gd name="T51" fmla="*/ 155 h 1039"/>
                <a:gd name="T52" fmla="*/ 565 w 2253"/>
                <a:gd name="T53" fmla="*/ 386 h 1039"/>
                <a:gd name="T54" fmla="*/ 1442 w 2253"/>
                <a:gd name="T55" fmla="*/ 652 h 1039"/>
                <a:gd name="T56" fmla="*/ 1010 w 2253"/>
                <a:gd name="T57" fmla="*/ 889 h 1039"/>
                <a:gd name="T58" fmla="*/ 677 w 2253"/>
                <a:gd name="T59" fmla="*/ 788 h 1039"/>
                <a:gd name="T60" fmla="*/ 1180 w 2253"/>
                <a:gd name="T61" fmla="*/ 390 h 1039"/>
                <a:gd name="T62" fmla="*/ 821 w 2253"/>
                <a:gd name="T63" fmla="*/ 564 h 1039"/>
                <a:gd name="T64" fmla="*/ 1116 w 2253"/>
                <a:gd name="T65" fmla="*/ 383 h 1039"/>
                <a:gd name="T66" fmla="*/ 833 w 2253"/>
                <a:gd name="T67" fmla="*/ 607 h 1039"/>
                <a:gd name="T68" fmla="*/ 1390 w 2253"/>
                <a:gd name="T69" fmla="*/ 927 h 1039"/>
                <a:gd name="T70" fmla="*/ 1022 w 2253"/>
                <a:gd name="T71" fmla="*/ 631 h 1039"/>
                <a:gd name="T72" fmla="*/ 410 w 2253"/>
                <a:gd name="T73" fmla="*/ 961 h 1039"/>
                <a:gd name="T74" fmla="*/ 798 w 2253"/>
                <a:gd name="T75" fmla="*/ 866 h 1039"/>
                <a:gd name="T76" fmla="*/ 1310 w 2253"/>
                <a:gd name="T77" fmla="*/ 530 h 1039"/>
                <a:gd name="T78" fmla="*/ 1310 w 2253"/>
                <a:gd name="T79" fmla="*/ 862 h 1039"/>
                <a:gd name="T80" fmla="*/ 1280 w 2253"/>
                <a:gd name="T81" fmla="*/ 375 h 1039"/>
                <a:gd name="T82" fmla="*/ 1561 w 2253"/>
                <a:gd name="T83" fmla="*/ 454 h 1039"/>
                <a:gd name="T84" fmla="*/ 969 w 2253"/>
                <a:gd name="T85" fmla="*/ 223 h 1039"/>
                <a:gd name="T86" fmla="*/ 1111 w 2253"/>
                <a:gd name="T87" fmla="*/ 904 h 1039"/>
                <a:gd name="T88" fmla="*/ 1206 w 2253"/>
                <a:gd name="T89" fmla="*/ 190 h 1039"/>
                <a:gd name="T90" fmla="*/ 1899 w 2253"/>
                <a:gd name="T91" fmla="*/ 918 h 1039"/>
                <a:gd name="T92" fmla="*/ 1575 w 2253"/>
                <a:gd name="T93" fmla="*/ 382 h 1039"/>
                <a:gd name="T94" fmla="*/ 1350 w 2253"/>
                <a:gd name="T95" fmla="*/ 282 h 1039"/>
                <a:gd name="T96" fmla="*/ 701 w 2253"/>
                <a:gd name="T97" fmla="*/ 472 h 1039"/>
                <a:gd name="T98" fmla="*/ 1777 w 2253"/>
                <a:gd name="T99" fmla="*/ 630 h 1039"/>
                <a:gd name="T100" fmla="*/ 1851 w 2253"/>
                <a:gd name="T101" fmla="*/ 589 h 1039"/>
                <a:gd name="T102" fmla="*/ 1238 w 2253"/>
                <a:gd name="T103" fmla="*/ 921 h 1039"/>
                <a:gd name="T104" fmla="*/ 270 w 2253"/>
                <a:gd name="T105" fmla="*/ 834 h 1039"/>
                <a:gd name="T106" fmla="*/ 1704 w 2253"/>
                <a:gd name="T107" fmla="*/ 337 h 1039"/>
                <a:gd name="T108" fmla="*/ 2047 w 2253"/>
                <a:gd name="T109" fmla="*/ 602 h 1039"/>
                <a:gd name="T110" fmla="*/ 1938 w 2253"/>
                <a:gd name="T111" fmla="*/ 785 h 1039"/>
                <a:gd name="T112" fmla="*/ 1509 w 2253"/>
                <a:gd name="T113" fmla="*/ 740 h 1039"/>
                <a:gd name="T114" fmla="*/ 1286 w 2253"/>
                <a:gd name="T115" fmla="*/ 822 h 1039"/>
                <a:gd name="T116" fmla="*/ 2041 w 2253"/>
                <a:gd name="T117" fmla="*/ 601 h 1039"/>
                <a:gd name="T118" fmla="*/ 513 w 2253"/>
                <a:gd name="T119" fmla="*/ 570 h 1039"/>
                <a:gd name="T120" fmla="*/ 1103 w 2253"/>
                <a:gd name="T121" fmla="*/ 315 h 1039"/>
                <a:gd name="T122" fmla="*/ 996 w 2253"/>
                <a:gd name="T123" fmla="*/ 556 h 1039"/>
                <a:gd name="T124" fmla="*/ 2059 w 2253"/>
                <a:gd name="T125" fmla="*/ 716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3" h="1039">
                  <a:moveTo>
                    <a:pt x="1159" y="151"/>
                  </a:moveTo>
                  <a:cubicBezTo>
                    <a:pt x="1159" y="157"/>
                    <a:pt x="1158" y="163"/>
                    <a:pt x="1158" y="169"/>
                  </a:cubicBezTo>
                  <a:cubicBezTo>
                    <a:pt x="1157" y="169"/>
                    <a:pt x="1156" y="170"/>
                    <a:pt x="1155" y="170"/>
                  </a:cubicBezTo>
                  <a:cubicBezTo>
                    <a:pt x="1154" y="168"/>
                    <a:pt x="1153" y="166"/>
                    <a:pt x="1152" y="163"/>
                  </a:cubicBezTo>
                  <a:cubicBezTo>
                    <a:pt x="1150" y="165"/>
                    <a:pt x="1148" y="166"/>
                    <a:pt x="1144" y="169"/>
                  </a:cubicBezTo>
                  <a:cubicBezTo>
                    <a:pt x="1169" y="175"/>
                    <a:pt x="1187" y="187"/>
                    <a:pt x="1201" y="208"/>
                  </a:cubicBezTo>
                  <a:cubicBezTo>
                    <a:pt x="1201" y="194"/>
                    <a:pt x="1201" y="180"/>
                    <a:pt x="1201" y="167"/>
                  </a:cubicBezTo>
                  <a:cubicBezTo>
                    <a:pt x="1201" y="166"/>
                    <a:pt x="1198" y="165"/>
                    <a:pt x="1198" y="164"/>
                  </a:cubicBezTo>
                  <a:cubicBezTo>
                    <a:pt x="1202" y="154"/>
                    <a:pt x="1206" y="144"/>
                    <a:pt x="1210" y="134"/>
                  </a:cubicBezTo>
                  <a:cubicBezTo>
                    <a:pt x="1210" y="134"/>
                    <a:pt x="1211" y="134"/>
                    <a:pt x="1211" y="134"/>
                  </a:cubicBezTo>
                  <a:cubicBezTo>
                    <a:pt x="1213" y="141"/>
                    <a:pt x="1214" y="148"/>
                    <a:pt x="1215" y="154"/>
                  </a:cubicBezTo>
                  <a:cubicBezTo>
                    <a:pt x="1231" y="158"/>
                    <a:pt x="1232" y="160"/>
                    <a:pt x="1228" y="176"/>
                  </a:cubicBezTo>
                  <a:cubicBezTo>
                    <a:pt x="1227" y="182"/>
                    <a:pt x="1225" y="188"/>
                    <a:pt x="1223" y="194"/>
                  </a:cubicBezTo>
                  <a:cubicBezTo>
                    <a:pt x="1242" y="197"/>
                    <a:pt x="1261" y="199"/>
                    <a:pt x="1280" y="203"/>
                  </a:cubicBezTo>
                  <a:cubicBezTo>
                    <a:pt x="1309" y="208"/>
                    <a:pt x="1338" y="213"/>
                    <a:pt x="1367" y="218"/>
                  </a:cubicBezTo>
                  <a:cubicBezTo>
                    <a:pt x="1403" y="225"/>
                    <a:pt x="1438" y="232"/>
                    <a:pt x="1473" y="239"/>
                  </a:cubicBezTo>
                  <a:cubicBezTo>
                    <a:pt x="1481" y="241"/>
                    <a:pt x="1489" y="243"/>
                    <a:pt x="1497" y="244"/>
                  </a:cubicBezTo>
                  <a:cubicBezTo>
                    <a:pt x="1506" y="246"/>
                    <a:pt x="1501" y="253"/>
                    <a:pt x="1503" y="258"/>
                  </a:cubicBezTo>
                  <a:cubicBezTo>
                    <a:pt x="1512" y="260"/>
                    <a:pt x="1522" y="260"/>
                    <a:pt x="1530" y="270"/>
                  </a:cubicBezTo>
                  <a:cubicBezTo>
                    <a:pt x="1525" y="270"/>
                    <a:pt x="1522" y="271"/>
                    <a:pt x="1518" y="272"/>
                  </a:cubicBezTo>
                  <a:cubicBezTo>
                    <a:pt x="1540" y="276"/>
                    <a:pt x="1562" y="281"/>
                    <a:pt x="1584" y="285"/>
                  </a:cubicBezTo>
                  <a:cubicBezTo>
                    <a:pt x="1629" y="295"/>
                    <a:pt x="1674" y="307"/>
                    <a:pt x="1720" y="316"/>
                  </a:cubicBezTo>
                  <a:cubicBezTo>
                    <a:pt x="1751" y="321"/>
                    <a:pt x="1776" y="338"/>
                    <a:pt x="1799" y="358"/>
                  </a:cubicBezTo>
                  <a:cubicBezTo>
                    <a:pt x="1807" y="365"/>
                    <a:pt x="1814" y="373"/>
                    <a:pt x="1810" y="386"/>
                  </a:cubicBezTo>
                  <a:cubicBezTo>
                    <a:pt x="1809" y="390"/>
                    <a:pt x="1807" y="392"/>
                    <a:pt x="1803" y="392"/>
                  </a:cubicBezTo>
                  <a:cubicBezTo>
                    <a:pt x="1783" y="389"/>
                    <a:pt x="1763" y="387"/>
                    <a:pt x="1743" y="385"/>
                  </a:cubicBezTo>
                  <a:cubicBezTo>
                    <a:pt x="1741" y="385"/>
                    <a:pt x="1739" y="385"/>
                    <a:pt x="1737" y="385"/>
                  </a:cubicBezTo>
                  <a:cubicBezTo>
                    <a:pt x="1736" y="429"/>
                    <a:pt x="1735" y="474"/>
                    <a:pt x="1734" y="518"/>
                  </a:cubicBezTo>
                  <a:cubicBezTo>
                    <a:pt x="1739" y="518"/>
                    <a:pt x="1744" y="518"/>
                    <a:pt x="1750" y="518"/>
                  </a:cubicBezTo>
                  <a:cubicBezTo>
                    <a:pt x="1750" y="516"/>
                    <a:pt x="1751" y="514"/>
                    <a:pt x="1752" y="511"/>
                  </a:cubicBezTo>
                  <a:cubicBezTo>
                    <a:pt x="1744" y="508"/>
                    <a:pt x="1743" y="506"/>
                    <a:pt x="1750" y="501"/>
                  </a:cubicBezTo>
                  <a:cubicBezTo>
                    <a:pt x="1765" y="489"/>
                    <a:pt x="1783" y="482"/>
                    <a:pt x="1802" y="482"/>
                  </a:cubicBezTo>
                  <a:cubicBezTo>
                    <a:pt x="1830" y="483"/>
                    <a:pt x="1858" y="486"/>
                    <a:pt x="1886" y="489"/>
                  </a:cubicBezTo>
                  <a:cubicBezTo>
                    <a:pt x="1900" y="490"/>
                    <a:pt x="1910" y="501"/>
                    <a:pt x="1920" y="511"/>
                  </a:cubicBezTo>
                  <a:cubicBezTo>
                    <a:pt x="1922" y="513"/>
                    <a:pt x="1926" y="514"/>
                    <a:pt x="1929" y="514"/>
                  </a:cubicBezTo>
                  <a:cubicBezTo>
                    <a:pt x="1950" y="512"/>
                    <a:pt x="1971" y="510"/>
                    <a:pt x="1992" y="508"/>
                  </a:cubicBezTo>
                  <a:cubicBezTo>
                    <a:pt x="2016" y="507"/>
                    <a:pt x="2040" y="506"/>
                    <a:pt x="2063" y="505"/>
                  </a:cubicBezTo>
                  <a:cubicBezTo>
                    <a:pt x="2067" y="505"/>
                    <a:pt x="2072" y="507"/>
                    <a:pt x="2075" y="509"/>
                  </a:cubicBezTo>
                  <a:cubicBezTo>
                    <a:pt x="2082" y="516"/>
                    <a:pt x="2089" y="523"/>
                    <a:pt x="2097" y="529"/>
                  </a:cubicBezTo>
                  <a:cubicBezTo>
                    <a:pt x="2099" y="531"/>
                    <a:pt x="2103" y="533"/>
                    <a:pt x="2106" y="533"/>
                  </a:cubicBezTo>
                  <a:cubicBezTo>
                    <a:pt x="2140" y="536"/>
                    <a:pt x="2174" y="540"/>
                    <a:pt x="2208" y="543"/>
                  </a:cubicBezTo>
                  <a:cubicBezTo>
                    <a:pt x="2208" y="543"/>
                    <a:pt x="2209" y="544"/>
                    <a:pt x="2212" y="545"/>
                  </a:cubicBezTo>
                  <a:cubicBezTo>
                    <a:pt x="2202" y="559"/>
                    <a:pt x="2193" y="573"/>
                    <a:pt x="2184" y="587"/>
                  </a:cubicBezTo>
                  <a:cubicBezTo>
                    <a:pt x="2187" y="588"/>
                    <a:pt x="2190" y="589"/>
                    <a:pt x="2193" y="589"/>
                  </a:cubicBezTo>
                  <a:cubicBezTo>
                    <a:pt x="2193" y="590"/>
                    <a:pt x="2193" y="590"/>
                    <a:pt x="2193" y="591"/>
                  </a:cubicBezTo>
                  <a:cubicBezTo>
                    <a:pt x="2189" y="591"/>
                    <a:pt x="2185" y="591"/>
                    <a:pt x="2182" y="591"/>
                  </a:cubicBezTo>
                  <a:cubicBezTo>
                    <a:pt x="2182" y="611"/>
                    <a:pt x="2182" y="629"/>
                    <a:pt x="2182" y="648"/>
                  </a:cubicBezTo>
                  <a:cubicBezTo>
                    <a:pt x="2182" y="648"/>
                    <a:pt x="2183" y="648"/>
                    <a:pt x="2183" y="648"/>
                  </a:cubicBezTo>
                  <a:cubicBezTo>
                    <a:pt x="2185" y="630"/>
                    <a:pt x="2187" y="612"/>
                    <a:pt x="2189" y="595"/>
                  </a:cubicBezTo>
                  <a:cubicBezTo>
                    <a:pt x="2190" y="595"/>
                    <a:pt x="2191" y="595"/>
                    <a:pt x="2192" y="595"/>
                  </a:cubicBezTo>
                  <a:cubicBezTo>
                    <a:pt x="2195" y="641"/>
                    <a:pt x="2192" y="687"/>
                    <a:pt x="2187" y="733"/>
                  </a:cubicBezTo>
                  <a:cubicBezTo>
                    <a:pt x="2183" y="735"/>
                    <a:pt x="2175" y="727"/>
                    <a:pt x="2174" y="739"/>
                  </a:cubicBezTo>
                  <a:cubicBezTo>
                    <a:pt x="2192" y="739"/>
                    <a:pt x="2210" y="739"/>
                    <a:pt x="2229" y="739"/>
                  </a:cubicBezTo>
                  <a:cubicBezTo>
                    <a:pt x="2222" y="748"/>
                    <a:pt x="2218" y="755"/>
                    <a:pt x="2208" y="757"/>
                  </a:cubicBezTo>
                  <a:cubicBezTo>
                    <a:pt x="2209" y="753"/>
                    <a:pt x="2209" y="749"/>
                    <a:pt x="2210" y="745"/>
                  </a:cubicBezTo>
                  <a:cubicBezTo>
                    <a:pt x="2159" y="745"/>
                    <a:pt x="2108" y="745"/>
                    <a:pt x="2057" y="745"/>
                  </a:cubicBezTo>
                  <a:cubicBezTo>
                    <a:pt x="2006" y="744"/>
                    <a:pt x="1955" y="743"/>
                    <a:pt x="1905" y="742"/>
                  </a:cubicBezTo>
                  <a:cubicBezTo>
                    <a:pt x="1854" y="741"/>
                    <a:pt x="1803" y="740"/>
                    <a:pt x="1753" y="738"/>
                  </a:cubicBezTo>
                  <a:cubicBezTo>
                    <a:pt x="1753" y="737"/>
                    <a:pt x="1753" y="736"/>
                    <a:pt x="1753" y="735"/>
                  </a:cubicBezTo>
                  <a:cubicBezTo>
                    <a:pt x="1765" y="735"/>
                    <a:pt x="1778" y="734"/>
                    <a:pt x="1790" y="733"/>
                  </a:cubicBezTo>
                  <a:cubicBezTo>
                    <a:pt x="1790" y="733"/>
                    <a:pt x="1790" y="732"/>
                    <a:pt x="1790" y="731"/>
                  </a:cubicBezTo>
                  <a:cubicBezTo>
                    <a:pt x="1782" y="731"/>
                    <a:pt x="1775" y="731"/>
                    <a:pt x="1766" y="731"/>
                  </a:cubicBezTo>
                  <a:cubicBezTo>
                    <a:pt x="1766" y="714"/>
                    <a:pt x="1766" y="698"/>
                    <a:pt x="1766" y="682"/>
                  </a:cubicBezTo>
                  <a:cubicBezTo>
                    <a:pt x="1763" y="697"/>
                    <a:pt x="1767" y="712"/>
                    <a:pt x="1760" y="726"/>
                  </a:cubicBezTo>
                  <a:cubicBezTo>
                    <a:pt x="1759" y="726"/>
                    <a:pt x="1759" y="726"/>
                    <a:pt x="1758" y="725"/>
                  </a:cubicBezTo>
                  <a:cubicBezTo>
                    <a:pt x="1757" y="721"/>
                    <a:pt x="1757" y="717"/>
                    <a:pt x="1757" y="712"/>
                  </a:cubicBezTo>
                  <a:cubicBezTo>
                    <a:pt x="1755" y="719"/>
                    <a:pt x="1754" y="726"/>
                    <a:pt x="1753" y="732"/>
                  </a:cubicBezTo>
                  <a:cubicBezTo>
                    <a:pt x="1753" y="732"/>
                    <a:pt x="1752" y="732"/>
                    <a:pt x="1751" y="732"/>
                  </a:cubicBezTo>
                  <a:cubicBezTo>
                    <a:pt x="1750" y="721"/>
                    <a:pt x="1749" y="711"/>
                    <a:pt x="1749" y="700"/>
                  </a:cubicBezTo>
                  <a:cubicBezTo>
                    <a:pt x="1748" y="700"/>
                    <a:pt x="1748" y="700"/>
                    <a:pt x="1748" y="700"/>
                  </a:cubicBezTo>
                  <a:cubicBezTo>
                    <a:pt x="1747" y="709"/>
                    <a:pt x="1746" y="717"/>
                    <a:pt x="1745" y="725"/>
                  </a:cubicBezTo>
                  <a:cubicBezTo>
                    <a:pt x="1736" y="704"/>
                    <a:pt x="1740" y="576"/>
                    <a:pt x="1749" y="566"/>
                  </a:cubicBezTo>
                  <a:cubicBezTo>
                    <a:pt x="1749" y="580"/>
                    <a:pt x="1750" y="594"/>
                    <a:pt x="1751" y="607"/>
                  </a:cubicBezTo>
                  <a:cubicBezTo>
                    <a:pt x="1751" y="607"/>
                    <a:pt x="1751" y="607"/>
                    <a:pt x="1752" y="607"/>
                  </a:cubicBezTo>
                  <a:cubicBezTo>
                    <a:pt x="1753" y="591"/>
                    <a:pt x="1754" y="575"/>
                    <a:pt x="1756" y="559"/>
                  </a:cubicBezTo>
                  <a:cubicBezTo>
                    <a:pt x="1758" y="558"/>
                    <a:pt x="1761" y="556"/>
                    <a:pt x="1764" y="555"/>
                  </a:cubicBezTo>
                  <a:cubicBezTo>
                    <a:pt x="1766" y="559"/>
                    <a:pt x="1769" y="562"/>
                    <a:pt x="1769" y="565"/>
                  </a:cubicBezTo>
                  <a:cubicBezTo>
                    <a:pt x="1769" y="577"/>
                    <a:pt x="1768" y="588"/>
                    <a:pt x="1768" y="599"/>
                  </a:cubicBezTo>
                  <a:cubicBezTo>
                    <a:pt x="1768" y="599"/>
                    <a:pt x="1769" y="599"/>
                    <a:pt x="1769" y="599"/>
                  </a:cubicBezTo>
                  <a:cubicBezTo>
                    <a:pt x="1770" y="589"/>
                    <a:pt x="1772" y="578"/>
                    <a:pt x="1773" y="568"/>
                  </a:cubicBezTo>
                  <a:cubicBezTo>
                    <a:pt x="1774" y="568"/>
                    <a:pt x="1775" y="568"/>
                    <a:pt x="1776" y="568"/>
                  </a:cubicBezTo>
                  <a:cubicBezTo>
                    <a:pt x="1776" y="575"/>
                    <a:pt x="1776" y="581"/>
                    <a:pt x="1776" y="587"/>
                  </a:cubicBezTo>
                  <a:cubicBezTo>
                    <a:pt x="1782" y="587"/>
                    <a:pt x="1786" y="587"/>
                    <a:pt x="1790" y="587"/>
                  </a:cubicBezTo>
                  <a:cubicBezTo>
                    <a:pt x="1795" y="576"/>
                    <a:pt x="1779" y="581"/>
                    <a:pt x="1779" y="572"/>
                  </a:cubicBezTo>
                  <a:cubicBezTo>
                    <a:pt x="1783" y="572"/>
                    <a:pt x="1787" y="572"/>
                    <a:pt x="1791" y="572"/>
                  </a:cubicBezTo>
                  <a:cubicBezTo>
                    <a:pt x="1792" y="570"/>
                    <a:pt x="1793" y="568"/>
                    <a:pt x="1794" y="566"/>
                  </a:cubicBezTo>
                  <a:cubicBezTo>
                    <a:pt x="1794" y="566"/>
                    <a:pt x="1795" y="566"/>
                    <a:pt x="1796" y="566"/>
                  </a:cubicBezTo>
                  <a:cubicBezTo>
                    <a:pt x="1799" y="613"/>
                    <a:pt x="1802" y="660"/>
                    <a:pt x="1796" y="707"/>
                  </a:cubicBezTo>
                  <a:cubicBezTo>
                    <a:pt x="1795" y="707"/>
                    <a:pt x="1794" y="707"/>
                    <a:pt x="1793" y="707"/>
                  </a:cubicBezTo>
                  <a:cubicBezTo>
                    <a:pt x="1792" y="704"/>
                    <a:pt x="1791" y="701"/>
                    <a:pt x="1790" y="698"/>
                  </a:cubicBezTo>
                  <a:cubicBezTo>
                    <a:pt x="1784" y="699"/>
                    <a:pt x="1779" y="699"/>
                    <a:pt x="1773" y="699"/>
                  </a:cubicBezTo>
                  <a:cubicBezTo>
                    <a:pt x="1773" y="702"/>
                    <a:pt x="1773" y="705"/>
                    <a:pt x="1773" y="706"/>
                  </a:cubicBezTo>
                  <a:cubicBezTo>
                    <a:pt x="1779" y="707"/>
                    <a:pt x="1784" y="708"/>
                    <a:pt x="1790" y="709"/>
                  </a:cubicBezTo>
                  <a:cubicBezTo>
                    <a:pt x="1790" y="711"/>
                    <a:pt x="1790" y="712"/>
                    <a:pt x="1789" y="713"/>
                  </a:cubicBezTo>
                  <a:cubicBezTo>
                    <a:pt x="1784" y="713"/>
                    <a:pt x="1778" y="713"/>
                    <a:pt x="1772" y="713"/>
                  </a:cubicBezTo>
                  <a:cubicBezTo>
                    <a:pt x="1772" y="718"/>
                    <a:pt x="1771" y="722"/>
                    <a:pt x="1771" y="727"/>
                  </a:cubicBezTo>
                  <a:cubicBezTo>
                    <a:pt x="1778" y="726"/>
                    <a:pt x="1784" y="725"/>
                    <a:pt x="1790" y="725"/>
                  </a:cubicBezTo>
                  <a:cubicBezTo>
                    <a:pt x="1792" y="720"/>
                    <a:pt x="1793" y="715"/>
                    <a:pt x="1794" y="710"/>
                  </a:cubicBezTo>
                  <a:cubicBezTo>
                    <a:pt x="1795" y="710"/>
                    <a:pt x="1795" y="710"/>
                    <a:pt x="1796" y="710"/>
                  </a:cubicBezTo>
                  <a:cubicBezTo>
                    <a:pt x="1797" y="718"/>
                    <a:pt x="1797" y="725"/>
                    <a:pt x="1798" y="734"/>
                  </a:cubicBezTo>
                  <a:cubicBezTo>
                    <a:pt x="1800" y="733"/>
                    <a:pt x="1803" y="733"/>
                    <a:pt x="1804" y="732"/>
                  </a:cubicBezTo>
                  <a:cubicBezTo>
                    <a:pt x="1804" y="723"/>
                    <a:pt x="1804" y="715"/>
                    <a:pt x="1804" y="705"/>
                  </a:cubicBezTo>
                  <a:cubicBezTo>
                    <a:pt x="1803" y="705"/>
                    <a:pt x="1805" y="704"/>
                    <a:pt x="1806" y="704"/>
                  </a:cubicBezTo>
                  <a:cubicBezTo>
                    <a:pt x="1822" y="704"/>
                    <a:pt x="1839" y="704"/>
                    <a:pt x="1855" y="704"/>
                  </a:cubicBezTo>
                  <a:cubicBezTo>
                    <a:pt x="1935" y="706"/>
                    <a:pt x="2016" y="706"/>
                    <a:pt x="2096" y="708"/>
                  </a:cubicBezTo>
                  <a:cubicBezTo>
                    <a:pt x="2121" y="709"/>
                    <a:pt x="2146" y="712"/>
                    <a:pt x="2172" y="713"/>
                  </a:cubicBezTo>
                  <a:cubicBezTo>
                    <a:pt x="2172" y="712"/>
                    <a:pt x="2172" y="708"/>
                    <a:pt x="2172" y="704"/>
                  </a:cubicBezTo>
                  <a:cubicBezTo>
                    <a:pt x="2165" y="706"/>
                    <a:pt x="2160" y="707"/>
                    <a:pt x="2153" y="708"/>
                  </a:cubicBezTo>
                  <a:cubicBezTo>
                    <a:pt x="2150" y="678"/>
                    <a:pt x="2150" y="647"/>
                    <a:pt x="2155" y="617"/>
                  </a:cubicBezTo>
                  <a:cubicBezTo>
                    <a:pt x="2095" y="614"/>
                    <a:pt x="2037" y="611"/>
                    <a:pt x="1978" y="607"/>
                  </a:cubicBezTo>
                  <a:cubicBezTo>
                    <a:pt x="1920" y="603"/>
                    <a:pt x="1862" y="597"/>
                    <a:pt x="1803" y="592"/>
                  </a:cubicBezTo>
                  <a:cubicBezTo>
                    <a:pt x="1804" y="583"/>
                    <a:pt x="1804" y="574"/>
                    <a:pt x="1805" y="564"/>
                  </a:cubicBezTo>
                  <a:cubicBezTo>
                    <a:pt x="1806" y="564"/>
                    <a:pt x="1807" y="564"/>
                    <a:pt x="1808" y="564"/>
                  </a:cubicBezTo>
                  <a:cubicBezTo>
                    <a:pt x="1809" y="572"/>
                    <a:pt x="1810" y="580"/>
                    <a:pt x="1810" y="588"/>
                  </a:cubicBezTo>
                  <a:cubicBezTo>
                    <a:pt x="1811" y="588"/>
                    <a:pt x="1812" y="588"/>
                    <a:pt x="1813" y="588"/>
                  </a:cubicBezTo>
                  <a:cubicBezTo>
                    <a:pt x="1814" y="580"/>
                    <a:pt x="1814" y="571"/>
                    <a:pt x="1815" y="563"/>
                  </a:cubicBezTo>
                  <a:cubicBezTo>
                    <a:pt x="1813" y="562"/>
                    <a:pt x="1812" y="562"/>
                    <a:pt x="1811" y="562"/>
                  </a:cubicBezTo>
                  <a:cubicBezTo>
                    <a:pt x="1795" y="560"/>
                    <a:pt x="1779" y="558"/>
                    <a:pt x="1764" y="555"/>
                  </a:cubicBezTo>
                  <a:cubicBezTo>
                    <a:pt x="1760" y="555"/>
                    <a:pt x="1756" y="555"/>
                    <a:pt x="1752" y="555"/>
                  </a:cubicBezTo>
                  <a:cubicBezTo>
                    <a:pt x="1751" y="547"/>
                    <a:pt x="1750" y="539"/>
                    <a:pt x="1748" y="532"/>
                  </a:cubicBezTo>
                  <a:cubicBezTo>
                    <a:pt x="1748" y="532"/>
                    <a:pt x="1747" y="532"/>
                    <a:pt x="1746" y="532"/>
                  </a:cubicBezTo>
                  <a:cubicBezTo>
                    <a:pt x="1746" y="541"/>
                    <a:pt x="1744" y="550"/>
                    <a:pt x="1747" y="558"/>
                  </a:cubicBezTo>
                  <a:cubicBezTo>
                    <a:pt x="1749" y="565"/>
                    <a:pt x="1746" y="565"/>
                    <a:pt x="1742" y="565"/>
                  </a:cubicBezTo>
                  <a:cubicBezTo>
                    <a:pt x="1738" y="565"/>
                    <a:pt x="1734" y="564"/>
                    <a:pt x="1730" y="564"/>
                  </a:cubicBezTo>
                  <a:cubicBezTo>
                    <a:pt x="1730" y="565"/>
                    <a:pt x="1730" y="566"/>
                    <a:pt x="1730" y="567"/>
                  </a:cubicBezTo>
                  <a:cubicBezTo>
                    <a:pt x="1733" y="568"/>
                    <a:pt x="1736" y="568"/>
                    <a:pt x="1740" y="569"/>
                  </a:cubicBezTo>
                  <a:cubicBezTo>
                    <a:pt x="1739" y="593"/>
                    <a:pt x="1737" y="618"/>
                    <a:pt x="1737" y="643"/>
                  </a:cubicBezTo>
                  <a:cubicBezTo>
                    <a:pt x="1736" y="653"/>
                    <a:pt x="1739" y="663"/>
                    <a:pt x="1738" y="673"/>
                  </a:cubicBezTo>
                  <a:cubicBezTo>
                    <a:pt x="1735" y="695"/>
                    <a:pt x="1738" y="718"/>
                    <a:pt x="1741" y="740"/>
                  </a:cubicBezTo>
                  <a:cubicBezTo>
                    <a:pt x="1741" y="743"/>
                    <a:pt x="1741" y="747"/>
                    <a:pt x="1741" y="751"/>
                  </a:cubicBezTo>
                  <a:cubicBezTo>
                    <a:pt x="1743" y="751"/>
                    <a:pt x="1743" y="751"/>
                    <a:pt x="1744" y="751"/>
                  </a:cubicBezTo>
                  <a:cubicBezTo>
                    <a:pt x="1797" y="751"/>
                    <a:pt x="1850" y="750"/>
                    <a:pt x="1903" y="751"/>
                  </a:cubicBezTo>
                  <a:cubicBezTo>
                    <a:pt x="2005" y="753"/>
                    <a:pt x="2107" y="755"/>
                    <a:pt x="2208" y="757"/>
                  </a:cubicBezTo>
                  <a:cubicBezTo>
                    <a:pt x="2204" y="759"/>
                    <a:pt x="2202" y="762"/>
                    <a:pt x="2201" y="767"/>
                  </a:cubicBezTo>
                  <a:cubicBezTo>
                    <a:pt x="2200" y="773"/>
                    <a:pt x="2197" y="779"/>
                    <a:pt x="2194" y="785"/>
                  </a:cubicBezTo>
                  <a:cubicBezTo>
                    <a:pt x="2197" y="786"/>
                    <a:pt x="2200" y="786"/>
                    <a:pt x="2202" y="787"/>
                  </a:cubicBezTo>
                  <a:cubicBezTo>
                    <a:pt x="2202" y="786"/>
                    <a:pt x="2202" y="786"/>
                    <a:pt x="2202" y="786"/>
                  </a:cubicBezTo>
                  <a:cubicBezTo>
                    <a:pt x="2192" y="788"/>
                    <a:pt x="2182" y="789"/>
                    <a:pt x="2171" y="790"/>
                  </a:cubicBezTo>
                  <a:cubicBezTo>
                    <a:pt x="2171" y="790"/>
                    <a:pt x="2171" y="791"/>
                    <a:pt x="2171" y="791"/>
                  </a:cubicBezTo>
                  <a:cubicBezTo>
                    <a:pt x="2182" y="791"/>
                    <a:pt x="2194" y="791"/>
                    <a:pt x="2206" y="791"/>
                  </a:cubicBezTo>
                  <a:cubicBezTo>
                    <a:pt x="2206" y="796"/>
                    <a:pt x="2206" y="801"/>
                    <a:pt x="2205" y="807"/>
                  </a:cubicBezTo>
                  <a:cubicBezTo>
                    <a:pt x="2205" y="807"/>
                    <a:pt x="2204" y="807"/>
                    <a:pt x="2203" y="807"/>
                  </a:cubicBezTo>
                  <a:cubicBezTo>
                    <a:pt x="2201" y="804"/>
                    <a:pt x="2200" y="802"/>
                    <a:pt x="2199" y="800"/>
                  </a:cubicBezTo>
                  <a:cubicBezTo>
                    <a:pt x="2195" y="802"/>
                    <a:pt x="2191" y="805"/>
                    <a:pt x="2187" y="807"/>
                  </a:cubicBezTo>
                  <a:cubicBezTo>
                    <a:pt x="2188" y="808"/>
                    <a:pt x="2189" y="809"/>
                    <a:pt x="2190" y="809"/>
                  </a:cubicBezTo>
                  <a:cubicBezTo>
                    <a:pt x="2201" y="809"/>
                    <a:pt x="2203" y="810"/>
                    <a:pt x="2201" y="821"/>
                  </a:cubicBezTo>
                  <a:cubicBezTo>
                    <a:pt x="2200" y="832"/>
                    <a:pt x="2200" y="841"/>
                    <a:pt x="2211" y="848"/>
                  </a:cubicBezTo>
                  <a:cubicBezTo>
                    <a:pt x="2199" y="846"/>
                    <a:pt x="2188" y="838"/>
                    <a:pt x="2176" y="844"/>
                  </a:cubicBezTo>
                  <a:cubicBezTo>
                    <a:pt x="2178" y="846"/>
                    <a:pt x="2180" y="849"/>
                    <a:pt x="2182" y="851"/>
                  </a:cubicBezTo>
                  <a:cubicBezTo>
                    <a:pt x="2182" y="851"/>
                    <a:pt x="2182" y="852"/>
                    <a:pt x="2181" y="853"/>
                  </a:cubicBezTo>
                  <a:cubicBezTo>
                    <a:pt x="2178" y="853"/>
                    <a:pt x="2175" y="853"/>
                    <a:pt x="2171" y="852"/>
                  </a:cubicBezTo>
                  <a:cubicBezTo>
                    <a:pt x="2168" y="851"/>
                    <a:pt x="2164" y="850"/>
                    <a:pt x="2159" y="848"/>
                  </a:cubicBezTo>
                  <a:cubicBezTo>
                    <a:pt x="2162" y="841"/>
                    <a:pt x="2165" y="833"/>
                    <a:pt x="2167" y="825"/>
                  </a:cubicBezTo>
                  <a:cubicBezTo>
                    <a:pt x="2168" y="818"/>
                    <a:pt x="2167" y="810"/>
                    <a:pt x="2167" y="803"/>
                  </a:cubicBezTo>
                  <a:cubicBezTo>
                    <a:pt x="2166" y="801"/>
                    <a:pt x="2163" y="798"/>
                    <a:pt x="2160" y="794"/>
                  </a:cubicBezTo>
                  <a:cubicBezTo>
                    <a:pt x="2154" y="817"/>
                    <a:pt x="2146" y="838"/>
                    <a:pt x="2128" y="851"/>
                  </a:cubicBezTo>
                  <a:cubicBezTo>
                    <a:pt x="2136" y="859"/>
                    <a:pt x="2147" y="850"/>
                    <a:pt x="2155" y="860"/>
                  </a:cubicBezTo>
                  <a:cubicBezTo>
                    <a:pt x="2150" y="861"/>
                    <a:pt x="2146" y="861"/>
                    <a:pt x="2142" y="862"/>
                  </a:cubicBezTo>
                  <a:cubicBezTo>
                    <a:pt x="2144" y="869"/>
                    <a:pt x="2145" y="875"/>
                    <a:pt x="2147" y="882"/>
                  </a:cubicBezTo>
                  <a:cubicBezTo>
                    <a:pt x="2149" y="887"/>
                    <a:pt x="2147" y="890"/>
                    <a:pt x="2142" y="891"/>
                  </a:cubicBezTo>
                  <a:cubicBezTo>
                    <a:pt x="2135" y="893"/>
                    <a:pt x="2132" y="897"/>
                    <a:pt x="2130" y="904"/>
                  </a:cubicBezTo>
                  <a:cubicBezTo>
                    <a:pt x="2128" y="910"/>
                    <a:pt x="2123" y="915"/>
                    <a:pt x="2120" y="921"/>
                  </a:cubicBezTo>
                  <a:cubicBezTo>
                    <a:pt x="2164" y="916"/>
                    <a:pt x="2208" y="911"/>
                    <a:pt x="2252" y="912"/>
                  </a:cubicBezTo>
                  <a:cubicBezTo>
                    <a:pt x="2252" y="913"/>
                    <a:pt x="2252" y="914"/>
                    <a:pt x="2253" y="915"/>
                  </a:cubicBezTo>
                  <a:cubicBezTo>
                    <a:pt x="2244" y="917"/>
                    <a:pt x="2236" y="919"/>
                    <a:pt x="2227" y="920"/>
                  </a:cubicBezTo>
                  <a:cubicBezTo>
                    <a:pt x="2187" y="923"/>
                    <a:pt x="2146" y="926"/>
                    <a:pt x="2106" y="929"/>
                  </a:cubicBezTo>
                  <a:cubicBezTo>
                    <a:pt x="2082" y="931"/>
                    <a:pt x="2059" y="933"/>
                    <a:pt x="2035" y="935"/>
                  </a:cubicBezTo>
                  <a:cubicBezTo>
                    <a:pt x="2023" y="936"/>
                    <a:pt x="2010" y="936"/>
                    <a:pt x="1998" y="937"/>
                  </a:cubicBezTo>
                  <a:cubicBezTo>
                    <a:pt x="1978" y="938"/>
                    <a:pt x="1966" y="932"/>
                    <a:pt x="1959" y="913"/>
                  </a:cubicBezTo>
                  <a:cubicBezTo>
                    <a:pt x="1948" y="885"/>
                    <a:pt x="1949" y="857"/>
                    <a:pt x="1961" y="830"/>
                  </a:cubicBezTo>
                  <a:cubicBezTo>
                    <a:pt x="1963" y="825"/>
                    <a:pt x="1967" y="822"/>
                    <a:pt x="1969" y="818"/>
                  </a:cubicBezTo>
                  <a:cubicBezTo>
                    <a:pt x="1984" y="809"/>
                    <a:pt x="1991" y="808"/>
                    <a:pt x="1998" y="813"/>
                  </a:cubicBezTo>
                  <a:cubicBezTo>
                    <a:pt x="1978" y="814"/>
                    <a:pt x="1970" y="820"/>
                    <a:pt x="1963" y="840"/>
                  </a:cubicBezTo>
                  <a:cubicBezTo>
                    <a:pt x="1958" y="858"/>
                    <a:pt x="1956" y="876"/>
                    <a:pt x="1960" y="894"/>
                  </a:cubicBezTo>
                  <a:cubicBezTo>
                    <a:pt x="1962" y="904"/>
                    <a:pt x="1966" y="915"/>
                    <a:pt x="1972" y="923"/>
                  </a:cubicBezTo>
                  <a:cubicBezTo>
                    <a:pt x="1975" y="928"/>
                    <a:pt x="1982" y="931"/>
                    <a:pt x="1988" y="934"/>
                  </a:cubicBezTo>
                  <a:cubicBezTo>
                    <a:pt x="1990" y="934"/>
                    <a:pt x="1994" y="931"/>
                    <a:pt x="1997" y="930"/>
                  </a:cubicBezTo>
                  <a:cubicBezTo>
                    <a:pt x="1999" y="929"/>
                    <a:pt x="2002" y="928"/>
                    <a:pt x="2004" y="928"/>
                  </a:cubicBezTo>
                  <a:cubicBezTo>
                    <a:pt x="2012" y="931"/>
                    <a:pt x="2016" y="925"/>
                    <a:pt x="2019" y="919"/>
                  </a:cubicBezTo>
                  <a:cubicBezTo>
                    <a:pt x="2008" y="922"/>
                    <a:pt x="1997" y="931"/>
                    <a:pt x="1985" y="921"/>
                  </a:cubicBezTo>
                  <a:cubicBezTo>
                    <a:pt x="2000" y="923"/>
                    <a:pt x="2013" y="917"/>
                    <a:pt x="2020" y="906"/>
                  </a:cubicBezTo>
                  <a:cubicBezTo>
                    <a:pt x="2027" y="896"/>
                    <a:pt x="2028" y="882"/>
                    <a:pt x="2031" y="870"/>
                  </a:cubicBezTo>
                  <a:cubicBezTo>
                    <a:pt x="2037" y="880"/>
                    <a:pt x="2034" y="892"/>
                    <a:pt x="2031" y="903"/>
                  </a:cubicBezTo>
                  <a:cubicBezTo>
                    <a:pt x="2038" y="904"/>
                    <a:pt x="2044" y="914"/>
                    <a:pt x="2045" y="925"/>
                  </a:cubicBezTo>
                  <a:cubicBezTo>
                    <a:pt x="2049" y="925"/>
                    <a:pt x="2053" y="925"/>
                    <a:pt x="2057" y="925"/>
                  </a:cubicBezTo>
                  <a:cubicBezTo>
                    <a:pt x="2052" y="917"/>
                    <a:pt x="2048" y="909"/>
                    <a:pt x="2042" y="900"/>
                  </a:cubicBezTo>
                  <a:cubicBezTo>
                    <a:pt x="2043" y="900"/>
                    <a:pt x="2046" y="899"/>
                    <a:pt x="2046" y="899"/>
                  </a:cubicBezTo>
                  <a:cubicBezTo>
                    <a:pt x="2050" y="903"/>
                    <a:pt x="2054" y="908"/>
                    <a:pt x="2057" y="912"/>
                  </a:cubicBezTo>
                  <a:cubicBezTo>
                    <a:pt x="2058" y="909"/>
                    <a:pt x="2059" y="906"/>
                    <a:pt x="2060" y="903"/>
                  </a:cubicBezTo>
                  <a:cubicBezTo>
                    <a:pt x="2080" y="923"/>
                    <a:pt x="2093" y="927"/>
                    <a:pt x="2108" y="919"/>
                  </a:cubicBezTo>
                  <a:cubicBezTo>
                    <a:pt x="2121" y="911"/>
                    <a:pt x="2130" y="897"/>
                    <a:pt x="2128" y="889"/>
                  </a:cubicBezTo>
                  <a:cubicBezTo>
                    <a:pt x="2098" y="891"/>
                    <a:pt x="2068" y="894"/>
                    <a:pt x="2038" y="897"/>
                  </a:cubicBezTo>
                  <a:cubicBezTo>
                    <a:pt x="2037" y="896"/>
                    <a:pt x="2037" y="895"/>
                    <a:pt x="2037" y="894"/>
                  </a:cubicBezTo>
                  <a:cubicBezTo>
                    <a:pt x="2049" y="891"/>
                    <a:pt x="2061" y="889"/>
                    <a:pt x="2071" y="886"/>
                  </a:cubicBezTo>
                  <a:cubicBezTo>
                    <a:pt x="2073" y="875"/>
                    <a:pt x="2075" y="864"/>
                    <a:pt x="2077" y="852"/>
                  </a:cubicBezTo>
                  <a:cubicBezTo>
                    <a:pt x="2093" y="855"/>
                    <a:pt x="2093" y="855"/>
                    <a:pt x="2099" y="839"/>
                  </a:cubicBezTo>
                  <a:cubicBezTo>
                    <a:pt x="2095" y="836"/>
                    <a:pt x="2091" y="833"/>
                    <a:pt x="2086" y="830"/>
                  </a:cubicBezTo>
                  <a:cubicBezTo>
                    <a:pt x="2099" y="830"/>
                    <a:pt x="2101" y="830"/>
                    <a:pt x="2102" y="826"/>
                  </a:cubicBezTo>
                  <a:cubicBezTo>
                    <a:pt x="2089" y="828"/>
                    <a:pt x="2076" y="830"/>
                    <a:pt x="2064" y="831"/>
                  </a:cubicBezTo>
                  <a:cubicBezTo>
                    <a:pt x="2050" y="832"/>
                    <a:pt x="2043" y="843"/>
                    <a:pt x="2034" y="850"/>
                  </a:cubicBezTo>
                  <a:cubicBezTo>
                    <a:pt x="2033" y="850"/>
                    <a:pt x="2032" y="849"/>
                    <a:pt x="2032" y="849"/>
                  </a:cubicBezTo>
                  <a:cubicBezTo>
                    <a:pt x="2036" y="843"/>
                    <a:pt x="2040" y="838"/>
                    <a:pt x="2045" y="830"/>
                  </a:cubicBezTo>
                  <a:cubicBezTo>
                    <a:pt x="2040" y="834"/>
                    <a:pt x="2037" y="836"/>
                    <a:pt x="2034" y="838"/>
                  </a:cubicBezTo>
                  <a:cubicBezTo>
                    <a:pt x="2032" y="840"/>
                    <a:pt x="2029" y="841"/>
                    <a:pt x="2025" y="843"/>
                  </a:cubicBezTo>
                  <a:cubicBezTo>
                    <a:pt x="2023" y="837"/>
                    <a:pt x="2016" y="834"/>
                    <a:pt x="2019" y="826"/>
                  </a:cubicBezTo>
                  <a:cubicBezTo>
                    <a:pt x="2021" y="818"/>
                    <a:pt x="2029" y="819"/>
                    <a:pt x="2030" y="812"/>
                  </a:cubicBezTo>
                  <a:cubicBezTo>
                    <a:pt x="2028" y="812"/>
                    <a:pt x="2027" y="812"/>
                    <a:pt x="2025" y="812"/>
                  </a:cubicBezTo>
                  <a:cubicBezTo>
                    <a:pt x="2022" y="812"/>
                    <a:pt x="2020" y="812"/>
                    <a:pt x="2018" y="813"/>
                  </a:cubicBezTo>
                  <a:cubicBezTo>
                    <a:pt x="2017" y="817"/>
                    <a:pt x="2017" y="820"/>
                    <a:pt x="2016" y="824"/>
                  </a:cubicBezTo>
                  <a:cubicBezTo>
                    <a:pt x="2016" y="825"/>
                    <a:pt x="2014" y="826"/>
                    <a:pt x="2013" y="826"/>
                  </a:cubicBezTo>
                  <a:cubicBezTo>
                    <a:pt x="2012" y="826"/>
                    <a:pt x="2011" y="825"/>
                    <a:pt x="2011" y="824"/>
                  </a:cubicBezTo>
                  <a:cubicBezTo>
                    <a:pt x="2009" y="819"/>
                    <a:pt x="2012" y="812"/>
                    <a:pt x="2018" y="810"/>
                  </a:cubicBezTo>
                  <a:cubicBezTo>
                    <a:pt x="2025" y="808"/>
                    <a:pt x="2033" y="806"/>
                    <a:pt x="2042" y="803"/>
                  </a:cubicBezTo>
                  <a:cubicBezTo>
                    <a:pt x="2035" y="801"/>
                    <a:pt x="2030" y="798"/>
                    <a:pt x="2024" y="796"/>
                  </a:cubicBezTo>
                  <a:cubicBezTo>
                    <a:pt x="2024" y="796"/>
                    <a:pt x="2024" y="796"/>
                    <a:pt x="2025" y="795"/>
                  </a:cubicBezTo>
                  <a:cubicBezTo>
                    <a:pt x="2033" y="795"/>
                    <a:pt x="2042" y="795"/>
                    <a:pt x="2051" y="795"/>
                  </a:cubicBezTo>
                  <a:cubicBezTo>
                    <a:pt x="2051" y="795"/>
                    <a:pt x="2051" y="794"/>
                    <a:pt x="2051" y="794"/>
                  </a:cubicBezTo>
                  <a:cubicBezTo>
                    <a:pt x="2038" y="794"/>
                    <a:pt x="2026" y="794"/>
                    <a:pt x="2014" y="794"/>
                  </a:cubicBezTo>
                  <a:cubicBezTo>
                    <a:pt x="2012" y="800"/>
                    <a:pt x="2010" y="806"/>
                    <a:pt x="2008" y="812"/>
                  </a:cubicBezTo>
                  <a:cubicBezTo>
                    <a:pt x="2007" y="811"/>
                    <a:pt x="2005" y="811"/>
                    <a:pt x="2004" y="811"/>
                  </a:cubicBezTo>
                  <a:cubicBezTo>
                    <a:pt x="2005" y="805"/>
                    <a:pt x="2006" y="800"/>
                    <a:pt x="2007" y="795"/>
                  </a:cubicBezTo>
                  <a:cubicBezTo>
                    <a:pt x="1997" y="795"/>
                    <a:pt x="1987" y="795"/>
                    <a:pt x="1975" y="795"/>
                  </a:cubicBezTo>
                  <a:cubicBezTo>
                    <a:pt x="2002" y="804"/>
                    <a:pt x="2002" y="804"/>
                    <a:pt x="2000" y="809"/>
                  </a:cubicBezTo>
                  <a:cubicBezTo>
                    <a:pt x="1988" y="804"/>
                    <a:pt x="1977" y="808"/>
                    <a:pt x="1965" y="813"/>
                  </a:cubicBezTo>
                  <a:cubicBezTo>
                    <a:pt x="1967" y="815"/>
                    <a:pt x="1968" y="816"/>
                    <a:pt x="1969" y="817"/>
                  </a:cubicBezTo>
                  <a:cubicBezTo>
                    <a:pt x="1959" y="817"/>
                    <a:pt x="1954" y="821"/>
                    <a:pt x="1952" y="831"/>
                  </a:cubicBezTo>
                  <a:cubicBezTo>
                    <a:pt x="1948" y="845"/>
                    <a:pt x="1944" y="860"/>
                    <a:pt x="1942" y="875"/>
                  </a:cubicBezTo>
                  <a:cubicBezTo>
                    <a:pt x="1940" y="891"/>
                    <a:pt x="1944" y="906"/>
                    <a:pt x="1950" y="921"/>
                  </a:cubicBezTo>
                  <a:cubicBezTo>
                    <a:pt x="1951" y="922"/>
                    <a:pt x="1951" y="923"/>
                    <a:pt x="1952" y="923"/>
                  </a:cubicBezTo>
                  <a:cubicBezTo>
                    <a:pt x="1959" y="928"/>
                    <a:pt x="1966" y="932"/>
                    <a:pt x="1975" y="937"/>
                  </a:cubicBezTo>
                  <a:cubicBezTo>
                    <a:pt x="1967" y="939"/>
                    <a:pt x="1959" y="941"/>
                    <a:pt x="1951" y="943"/>
                  </a:cubicBezTo>
                  <a:cubicBezTo>
                    <a:pt x="2052" y="938"/>
                    <a:pt x="2152" y="932"/>
                    <a:pt x="2252" y="927"/>
                  </a:cubicBezTo>
                  <a:cubicBezTo>
                    <a:pt x="2252" y="928"/>
                    <a:pt x="2252" y="929"/>
                    <a:pt x="2252" y="930"/>
                  </a:cubicBezTo>
                  <a:cubicBezTo>
                    <a:pt x="1994" y="952"/>
                    <a:pt x="1735" y="969"/>
                    <a:pt x="1476" y="981"/>
                  </a:cubicBezTo>
                  <a:cubicBezTo>
                    <a:pt x="1476" y="980"/>
                    <a:pt x="1476" y="979"/>
                    <a:pt x="1476" y="978"/>
                  </a:cubicBezTo>
                  <a:cubicBezTo>
                    <a:pt x="1505" y="976"/>
                    <a:pt x="1534" y="973"/>
                    <a:pt x="1564" y="970"/>
                  </a:cubicBezTo>
                  <a:cubicBezTo>
                    <a:pt x="1593" y="968"/>
                    <a:pt x="1622" y="966"/>
                    <a:pt x="1652" y="964"/>
                  </a:cubicBezTo>
                  <a:cubicBezTo>
                    <a:pt x="1681" y="961"/>
                    <a:pt x="1711" y="960"/>
                    <a:pt x="1741" y="957"/>
                  </a:cubicBezTo>
                  <a:cubicBezTo>
                    <a:pt x="1728" y="953"/>
                    <a:pt x="1719" y="945"/>
                    <a:pt x="1712" y="933"/>
                  </a:cubicBezTo>
                  <a:cubicBezTo>
                    <a:pt x="1706" y="922"/>
                    <a:pt x="1702" y="911"/>
                    <a:pt x="1704" y="896"/>
                  </a:cubicBezTo>
                  <a:cubicBezTo>
                    <a:pt x="1707" y="905"/>
                    <a:pt x="1708" y="912"/>
                    <a:pt x="1712" y="919"/>
                  </a:cubicBezTo>
                  <a:cubicBezTo>
                    <a:pt x="1716" y="926"/>
                    <a:pt x="1720" y="934"/>
                    <a:pt x="1726" y="940"/>
                  </a:cubicBezTo>
                  <a:cubicBezTo>
                    <a:pt x="1737" y="952"/>
                    <a:pt x="1750" y="953"/>
                    <a:pt x="1762" y="941"/>
                  </a:cubicBezTo>
                  <a:cubicBezTo>
                    <a:pt x="1768" y="935"/>
                    <a:pt x="1772" y="929"/>
                    <a:pt x="1778" y="921"/>
                  </a:cubicBezTo>
                  <a:cubicBezTo>
                    <a:pt x="1774" y="938"/>
                    <a:pt x="1765" y="949"/>
                    <a:pt x="1750" y="956"/>
                  </a:cubicBezTo>
                  <a:cubicBezTo>
                    <a:pt x="1760" y="956"/>
                    <a:pt x="1767" y="951"/>
                    <a:pt x="1772" y="943"/>
                  </a:cubicBezTo>
                  <a:cubicBezTo>
                    <a:pt x="1776" y="936"/>
                    <a:pt x="1780" y="928"/>
                    <a:pt x="1783" y="919"/>
                  </a:cubicBezTo>
                  <a:cubicBezTo>
                    <a:pt x="1784" y="915"/>
                    <a:pt x="1787" y="914"/>
                    <a:pt x="1791" y="913"/>
                  </a:cubicBezTo>
                  <a:cubicBezTo>
                    <a:pt x="1810" y="909"/>
                    <a:pt x="1829" y="910"/>
                    <a:pt x="1848" y="910"/>
                  </a:cubicBezTo>
                  <a:cubicBezTo>
                    <a:pt x="1854" y="910"/>
                    <a:pt x="1859" y="909"/>
                    <a:pt x="1864" y="909"/>
                  </a:cubicBezTo>
                  <a:cubicBezTo>
                    <a:pt x="1868" y="909"/>
                    <a:pt x="1872" y="904"/>
                    <a:pt x="1875" y="911"/>
                  </a:cubicBezTo>
                  <a:cubicBezTo>
                    <a:pt x="1878" y="909"/>
                    <a:pt x="1880" y="908"/>
                    <a:pt x="1882" y="907"/>
                  </a:cubicBezTo>
                  <a:cubicBezTo>
                    <a:pt x="1884" y="909"/>
                    <a:pt x="1886" y="911"/>
                    <a:pt x="1888" y="911"/>
                  </a:cubicBezTo>
                  <a:cubicBezTo>
                    <a:pt x="1891" y="911"/>
                    <a:pt x="1894" y="909"/>
                    <a:pt x="1899" y="907"/>
                  </a:cubicBezTo>
                  <a:cubicBezTo>
                    <a:pt x="1899" y="907"/>
                    <a:pt x="1901" y="909"/>
                    <a:pt x="1904" y="909"/>
                  </a:cubicBezTo>
                  <a:cubicBezTo>
                    <a:pt x="1914" y="908"/>
                    <a:pt x="1923" y="907"/>
                    <a:pt x="1934" y="905"/>
                  </a:cubicBezTo>
                  <a:cubicBezTo>
                    <a:pt x="1934" y="903"/>
                    <a:pt x="1933" y="899"/>
                    <a:pt x="1933" y="894"/>
                  </a:cubicBezTo>
                  <a:cubicBezTo>
                    <a:pt x="1925" y="904"/>
                    <a:pt x="1915" y="902"/>
                    <a:pt x="1905" y="901"/>
                  </a:cubicBezTo>
                  <a:cubicBezTo>
                    <a:pt x="1902" y="887"/>
                    <a:pt x="1898" y="873"/>
                    <a:pt x="1895" y="860"/>
                  </a:cubicBezTo>
                  <a:cubicBezTo>
                    <a:pt x="1903" y="859"/>
                    <a:pt x="1907" y="871"/>
                    <a:pt x="1908" y="898"/>
                  </a:cubicBezTo>
                  <a:cubicBezTo>
                    <a:pt x="1913" y="897"/>
                    <a:pt x="1918" y="896"/>
                    <a:pt x="1925" y="895"/>
                  </a:cubicBezTo>
                  <a:cubicBezTo>
                    <a:pt x="1920" y="882"/>
                    <a:pt x="1915" y="870"/>
                    <a:pt x="1911" y="858"/>
                  </a:cubicBezTo>
                  <a:cubicBezTo>
                    <a:pt x="1911" y="856"/>
                    <a:pt x="1913" y="853"/>
                    <a:pt x="1915" y="851"/>
                  </a:cubicBezTo>
                  <a:cubicBezTo>
                    <a:pt x="1917" y="848"/>
                    <a:pt x="1920" y="845"/>
                    <a:pt x="1922" y="843"/>
                  </a:cubicBezTo>
                  <a:cubicBezTo>
                    <a:pt x="1922" y="842"/>
                    <a:pt x="1921" y="841"/>
                    <a:pt x="1921" y="840"/>
                  </a:cubicBezTo>
                  <a:cubicBezTo>
                    <a:pt x="1916" y="843"/>
                    <a:pt x="1911" y="845"/>
                    <a:pt x="1905" y="848"/>
                  </a:cubicBezTo>
                  <a:cubicBezTo>
                    <a:pt x="1904" y="848"/>
                    <a:pt x="1900" y="849"/>
                    <a:pt x="1900" y="848"/>
                  </a:cubicBezTo>
                  <a:cubicBezTo>
                    <a:pt x="1899" y="845"/>
                    <a:pt x="1899" y="842"/>
                    <a:pt x="1898" y="838"/>
                  </a:cubicBezTo>
                  <a:cubicBezTo>
                    <a:pt x="1886" y="841"/>
                    <a:pt x="1893" y="830"/>
                    <a:pt x="1891" y="826"/>
                  </a:cubicBezTo>
                  <a:cubicBezTo>
                    <a:pt x="1873" y="821"/>
                    <a:pt x="1855" y="819"/>
                    <a:pt x="1838" y="832"/>
                  </a:cubicBezTo>
                  <a:cubicBezTo>
                    <a:pt x="1838" y="830"/>
                    <a:pt x="1838" y="828"/>
                    <a:pt x="1838" y="825"/>
                  </a:cubicBezTo>
                  <a:cubicBezTo>
                    <a:pt x="1824" y="833"/>
                    <a:pt x="1811" y="841"/>
                    <a:pt x="1797" y="849"/>
                  </a:cubicBezTo>
                  <a:cubicBezTo>
                    <a:pt x="1809" y="830"/>
                    <a:pt x="1829" y="824"/>
                    <a:pt x="1846" y="814"/>
                  </a:cubicBezTo>
                  <a:cubicBezTo>
                    <a:pt x="1819" y="816"/>
                    <a:pt x="1802" y="838"/>
                    <a:pt x="1781" y="850"/>
                  </a:cubicBezTo>
                  <a:cubicBezTo>
                    <a:pt x="1775" y="842"/>
                    <a:pt x="1770" y="834"/>
                    <a:pt x="1764" y="825"/>
                  </a:cubicBezTo>
                  <a:cubicBezTo>
                    <a:pt x="1762" y="821"/>
                    <a:pt x="1761" y="821"/>
                    <a:pt x="1755" y="823"/>
                  </a:cubicBezTo>
                  <a:cubicBezTo>
                    <a:pt x="1755" y="823"/>
                    <a:pt x="1755" y="824"/>
                    <a:pt x="1755" y="824"/>
                  </a:cubicBezTo>
                  <a:cubicBezTo>
                    <a:pt x="1744" y="814"/>
                    <a:pt x="1733" y="826"/>
                    <a:pt x="1720" y="824"/>
                  </a:cubicBezTo>
                  <a:cubicBezTo>
                    <a:pt x="1725" y="820"/>
                    <a:pt x="1728" y="816"/>
                    <a:pt x="1731" y="813"/>
                  </a:cubicBezTo>
                  <a:cubicBezTo>
                    <a:pt x="1723" y="795"/>
                    <a:pt x="1723" y="795"/>
                    <a:pt x="1710" y="795"/>
                  </a:cubicBezTo>
                  <a:cubicBezTo>
                    <a:pt x="1712" y="798"/>
                    <a:pt x="1714" y="801"/>
                    <a:pt x="1716" y="805"/>
                  </a:cubicBezTo>
                  <a:cubicBezTo>
                    <a:pt x="1705" y="809"/>
                    <a:pt x="1697" y="808"/>
                    <a:pt x="1691" y="798"/>
                  </a:cubicBezTo>
                  <a:cubicBezTo>
                    <a:pt x="1692" y="797"/>
                    <a:pt x="1693" y="796"/>
                    <a:pt x="1695" y="795"/>
                  </a:cubicBezTo>
                  <a:cubicBezTo>
                    <a:pt x="1684" y="795"/>
                    <a:pt x="1674" y="795"/>
                    <a:pt x="1662" y="795"/>
                  </a:cubicBezTo>
                  <a:cubicBezTo>
                    <a:pt x="1662" y="821"/>
                    <a:pt x="1662" y="847"/>
                    <a:pt x="1662" y="874"/>
                  </a:cubicBezTo>
                  <a:cubicBezTo>
                    <a:pt x="1671" y="875"/>
                    <a:pt x="1682" y="875"/>
                    <a:pt x="1692" y="877"/>
                  </a:cubicBezTo>
                  <a:cubicBezTo>
                    <a:pt x="1694" y="877"/>
                    <a:pt x="1698" y="880"/>
                    <a:pt x="1698" y="882"/>
                  </a:cubicBezTo>
                  <a:cubicBezTo>
                    <a:pt x="1702" y="902"/>
                    <a:pt x="1705" y="921"/>
                    <a:pt x="1709" y="941"/>
                  </a:cubicBezTo>
                  <a:cubicBezTo>
                    <a:pt x="1709" y="942"/>
                    <a:pt x="1709" y="943"/>
                    <a:pt x="1707" y="945"/>
                  </a:cubicBezTo>
                  <a:cubicBezTo>
                    <a:pt x="1705" y="941"/>
                    <a:pt x="1701" y="937"/>
                    <a:pt x="1700" y="933"/>
                  </a:cubicBezTo>
                  <a:cubicBezTo>
                    <a:pt x="1697" y="920"/>
                    <a:pt x="1694" y="908"/>
                    <a:pt x="1693" y="895"/>
                  </a:cubicBezTo>
                  <a:cubicBezTo>
                    <a:pt x="1692" y="883"/>
                    <a:pt x="1692" y="882"/>
                    <a:pt x="1680" y="881"/>
                  </a:cubicBezTo>
                  <a:cubicBezTo>
                    <a:pt x="1674" y="881"/>
                    <a:pt x="1667" y="880"/>
                    <a:pt x="1661" y="880"/>
                  </a:cubicBezTo>
                  <a:cubicBezTo>
                    <a:pt x="1660" y="882"/>
                    <a:pt x="1659" y="884"/>
                    <a:pt x="1658" y="887"/>
                  </a:cubicBezTo>
                  <a:cubicBezTo>
                    <a:pt x="1657" y="887"/>
                    <a:pt x="1657" y="887"/>
                    <a:pt x="1656" y="887"/>
                  </a:cubicBezTo>
                  <a:cubicBezTo>
                    <a:pt x="1655" y="875"/>
                    <a:pt x="1654" y="863"/>
                    <a:pt x="1653" y="852"/>
                  </a:cubicBezTo>
                  <a:cubicBezTo>
                    <a:pt x="1653" y="839"/>
                    <a:pt x="1653" y="827"/>
                    <a:pt x="1653" y="814"/>
                  </a:cubicBezTo>
                  <a:cubicBezTo>
                    <a:pt x="1653" y="802"/>
                    <a:pt x="1654" y="790"/>
                    <a:pt x="1655" y="778"/>
                  </a:cubicBezTo>
                  <a:cubicBezTo>
                    <a:pt x="1655" y="766"/>
                    <a:pt x="1657" y="754"/>
                    <a:pt x="1657" y="743"/>
                  </a:cubicBezTo>
                  <a:cubicBezTo>
                    <a:pt x="1652" y="751"/>
                    <a:pt x="1644" y="749"/>
                    <a:pt x="1638" y="749"/>
                  </a:cubicBezTo>
                  <a:cubicBezTo>
                    <a:pt x="1627" y="749"/>
                    <a:pt x="1616" y="747"/>
                    <a:pt x="1604" y="747"/>
                  </a:cubicBezTo>
                  <a:cubicBezTo>
                    <a:pt x="1606" y="748"/>
                    <a:pt x="1608" y="750"/>
                    <a:pt x="1610" y="750"/>
                  </a:cubicBezTo>
                  <a:cubicBezTo>
                    <a:pt x="1620" y="751"/>
                    <a:pt x="1630" y="752"/>
                    <a:pt x="1640" y="753"/>
                  </a:cubicBezTo>
                  <a:cubicBezTo>
                    <a:pt x="1646" y="754"/>
                    <a:pt x="1649" y="758"/>
                    <a:pt x="1649" y="764"/>
                  </a:cubicBezTo>
                  <a:cubicBezTo>
                    <a:pt x="1650" y="798"/>
                    <a:pt x="1649" y="833"/>
                    <a:pt x="1649" y="868"/>
                  </a:cubicBezTo>
                  <a:cubicBezTo>
                    <a:pt x="1649" y="870"/>
                    <a:pt x="1648" y="872"/>
                    <a:pt x="1647" y="877"/>
                  </a:cubicBezTo>
                  <a:cubicBezTo>
                    <a:pt x="1645" y="871"/>
                    <a:pt x="1644" y="868"/>
                    <a:pt x="1642" y="862"/>
                  </a:cubicBezTo>
                  <a:cubicBezTo>
                    <a:pt x="1639" y="879"/>
                    <a:pt x="1626" y="878"/>
                    <a:pt x="1616" y="881"/>
                  </a:cubicBezTo>
                  <a:cubicBezTo>
                    <a:pt x="1609" y="879"/>
                    <a:pt x="1602" y="878"/>
                    <a:pt x="1595" y="877"/>
                  </a:cubicBezTo>
                  <a:cubicBezTo>
                    <a:pt x="1593" y="877"/>
                    <a:pt x="1591" y="878"/>
                    <a:pt x="1589" y="879"/>
                  </a:cubicBezTo>
                  <a:cubicBezTo>
                    <a:pt x="1589" y="879"/>
                    <a:pt x="1589" y="880"/>
                    <a:pt x="1589" y="881"/>
                  </a:cubicBezTo>
                  <a:cubicBezTo>
                    <a:pt x="1598" y="881"/>
                    <a:pt x="1607" y="881"/>
                    <a:pt x="1616" y="881"/>
                  </a:cubicBezTo>
                  <a:cubicBezTo>
                    <a:pt x="1620" y="882"/>
                    <a:pt x="1624" y="884"/>
                    <a:pt x="1629" y="885"/>
                  </a:cubicBezTo>
                  <a:cubicBezTo>
                    <a:pt x="1632" y="886"/>
                    <a:pt x="1636" y="887"/>
                    <a:pt x="1639" y="888"/>
                  </a:cubicBezTo>
                  <a:cubicBezTo>
                    <a:pt x="1639" y="889"/>
                    <a:pt x="1639" y="890"/>
                    <a:pt x="1639" y="891"/>
                  </a:cubicBezTo>
                  <a:cubicBezTo>
                    <a:pt x="1628" y="891"/>
                    <a:pt x="1618" y="891"/>
                    <a:pt x="1608" y="891"/>
                  </a:cubicBezTo>
                  <a:cubicBezTo>
                    <a:pt x="1629" y="895"/>
                    <a:pt x="1650" y="897"/>
                    <a:pt x="1670" y="907"/>
                  </a:cubicBezTo>
                  <a:cubicBezTo>
                    <a:pt x="1666" y="907"/>
                    <a:pt x="1662" y="908"/>
                    <a:pt x="1658" y="908"/>
                  </a:cubicBezTo>
                  <a:cubicBezTo>
                    <a:pt x="1663" y="909"/>
                    <a:pt x="1667" y="910"/>
                    <a:pt x="1669" y="911"/>
                  </a:cubicBezTo>
                  <a:cubicBezTo>
                    <a:pt x="1675" y="906"/>
                    <a:pt x="1680" y="902"/>
                    <a:pt x="1686" y="898"/>
                  </a:cubicBezTo>
                  <a:cubicBezTo>
                    <a:pt x="1686" y="902"/>
                    <a:pt x="1686" y="905"/>
                    <a:pt x="1686" y="908"/>
                  </a:cubicBezTo>
                  <a:cubicBezTo>
                    <a:pt x="1685" y="923"/>
                    <a:pt x="1689" y="936"/>
                    <a:pt x="1700" y="947"/>
                  </a:cubicBezTo>
                  <a:cubicBezTo>
                    <a:pt x="1702" y="949"/>
                    <a:pt x="1706" y="950"/>
                    <a:pt x="1709" y="951"/>
                  </a:cubicBezTo>
                  <a:cubicBezTo>
                    <a:pt x="1712" y="952"/>
                    <a:pt x="1715" y="952"/>
                    <a:pt x="1719" y="952"/>
                  </a:cubicBezTo>
                  <a:cubicBezTo>
                    <a:pt x="1718" y="953"/>
                    <a:pt x="1718" y="954"/>
                    <a:pt x="1718" y="955"/>
                  </a:cubicBezTo>
                  <a:cubicBezTo>
                    <a:pt x="1703" y="956"/>
                    <a:pt x="1688" y="959"/>
                    <a:pt x="1673" y="959"/>
                  </a:cubicBezTo>
                  <a:cubicBezTo>
                    <a:pt x="1621" y="962"/>
                    <a:pt x="1569" y="964"/>
                    <a:pt x="1517" y="966"/>
                  </a:cubicBezTo>
                  <a:cubicBezTo>
                    <a:pt x="1508" y="967"/>
                    <a:pt x="1500" y="971"/>
                    <a:pt x="1491" y="972"/>
                  </a:cubicBezTo>
                  <a:cubicBezTo>
                    <a:pt x="1485" y="973"/>
                    <a:pt x="1479" y="972"/>
                    <a:pt x="1473" y="973"/>
                  </a:cubicBezTo>
                  <a:cubicBezTo>
                    <a:pt x="1469" y="973"/>
                    <a:pt x="1465" y="973"/>
                    <a:pt x="1460" y="974"/>
                  </a:cubicBezTo>
                  <a:cubicBezTo>
                    <a:pt x="1458" y="974"/>
                    <a:pt x="1455" y="975"/>
                    <a:pt x="1452" y="975"/>
                  </a:cubicBezTo>
                  <a:cubicBezTo>
                    <a:pt x="1442" y="974"/>
                    <a:pt x="1431" y="973"/>
                    <a:pt x="1421" y="974"/>
                  </a:cubicBezTo>
                  <a:cubicBezTo>
                    <a:pt x="1393" y="976"/>
                    <a:pt x="1365" y="979"/>
                    <a:pt x="1337" y="982"/>
                  </a:cubicBezTo>
                  <a:cubicBezTo>
                    <a:pt x="1285" y="987"/>
                    <a:pt x="1234" y="992"/>
                    <a:pt x="1182" y="996"/>
                  </a:cubicBezTo>
                  <a:cubicBezTo>
                    <a:pt x="1121" y="1000"/>
                    <a:pt x="1060" y="1003"/>
                    <a:pt x="999" y="1008"/>
                  </a:cubicBezTo>
                  <a:cubicBezTo>
                    <a:pt x="961" y="1010"/>
                    <a:pt x="924" y="1014"/>
                    <a:pt x="886" y="1018"/>
                  </a:cubicBezTo>
                  <a:cubicBezTo>
                    <a:pt x="857" y="1020"/>
                    <a:pt x="828" y="1022"/>
                    <a:pt x="799" y="1024"/>
                  </a:cubicBezTo>
                  <a:cubicBezTo>
                    <a:pt x="755" y="1027"/>
                    <a:pt x="711" y="1029"/>
                    <a:pt x="667" y="1032"/>
                  </a:cubicBezTo>
                  <a:cubicBezTo>
                    <a:pt x="646" y="1033"/>
                    <a:pt x="626" y="1033"/>
                    <a:pt x="605" y="1034"/>
                  </a:cubicBezTo>
                  <a:cubicBezTo>
                    <a:pt x="596" y="1034"/>
                    <a:pt x="586" y="1037"/>
                    <a:pt x="576" y="1038"/>
                  </a:cubicBezTo>
                  <a:cubicBezTo>
                    <a:pt x="568" y="1039"/>
                    <a:pt x="560" y="1039"/>
                    <a:pt x="551" y="1039"/>
                  </a:cubicBezTo>
                  <a:cubicBezTo>
                    <a:pt x="559" y="1038"/>
                    <a:pt x="566" y="1037"/>
                    <a:pt x="573" y="1035"/>
                  </a:cubicBezTo>
                  <a:cubicBezTo>
                    <a:pt x="595" y="1030"/>
                    <a:pt x="611" y="1017"/>
                    <a:pt x="621" y="997"/>
                  </a:cubicBezTo>
                  <a:cubicBezTo>
                    <a:pt x="641" y="958"/>
                    <a:pt x="641" y="919"/>
                    <a:pt x="621" y="880"/>
                  </a:cubicBezTo>
                  <a:cubicBezTo>
                    <a:pt x="613" y="863"/>
                    <a:pt x="599" y="852"/>
                    <a:pt x="582" y="846"/>
                  </a:cubicBezTo>
                  <a:cubicBezTo>
                    <a:pt x="571" y="841"/>
                    <a:pt x="560" y="843"/>
                    <a:pt x="550" y="849"/>
                  </a:cubicBezTo>
                  <a:cubicBezTo>
                    <a:pt x="518" y="868"/>
                    <a:pt x="497" y="896"/>
                    <a:pt x="488" y="933"/>
                  </a:cubicBezTo>
                  <a:cubicBezTo>
                    <a:pt x="479" y="973"/>
                    <a:pt x="499" y="1013"/>
                    <a:pt x="536" y="1031"/>
                  </a:cubicBezTo>
                  <a:cubicBezTo>
                    <a:pt x="537" y="1032"/>
                    <a:pt x="539" y="1032"/>
                    <a:pt x="540" y="1034"/>
                  </a:cubicBezTo>
                  <a:cubicBezTo>
                    <a:pt x="537" y="1034"/>
                    <a:pt x="534" y="1033"/>
                    <a:pt x="531" y="1032"/>
                  </a:cubicBezTo>
                  <a:cubicBezTo>
                    <a:pt x="497" y="1018"/>
                    <a:pt x="475" y="978"/>
                    <a:pt x="480" y="941"/>
                  </a:cubicBezTo>
                  <a:cubicBezTo>
                    <a:pt x="482" y="930"/>
                    <a:pt x="482" y="918"/>
                    <a:pt x="484" y="906"/>
                  </a:cubicBezTo>
                  <a:cubicBezTo>
                    <a:pt x="486" y="883"/>
                    <a:pt x="498" y="865"/>
                    <a:pt x="518" y="854"/>
                  </a:cubicBezTo>
                  <a:cubicBezTo>
                    <a:pt x="520" y="852"/>
                    <a:pt x="522" y="851"/>
                    <a:pt x="524" y="850"/>
                  </a:cubicBezTo>
                  <a:cubicBezTo>
                    <a:pt x="515" y="848"/>
                    <a:pt x="512" y="849"/>
                    <a:pt x="504" y="856"/>
                  </a:cubicBezTo>
                  <a:cubicBezTo>
                    <a:pt x="489" y="870"/>
                    <a:pt x="482" y="888"/>
                    <a:pt x="478" y="907"/>
                  </a:cubicBezTo>
                  <a:cubicBezTo>
                    <a:pt x="473" y="939"/>
                    <a:pt x="473" y="971"/>
                    <a:pt x="484" y="1003"/>
                  </a:cubicBezTo>
                  <a:cubicBezTo>
                    <a:pt x="489" y="1015"/>
                    <a:pt x="497" y="1024"/>
                    <a:pt x="506" y="1032"/>
                  </a:cubicBezTo>
                  <a:cubicBezTo>
                    <a:pt x="507" y="1034"/>
                    <a:pt x="509" y="1035"/>
                    <a:pt x="510" y="1037"/>
                  </a:cubicBezTo>
                  <a:cubicBezTo>
                    <a:pt x="495" y="1029"/>
                    <a:pt x="483" y="1018"/>
                    <a:pt x="478" y="1001"/>
                  </a:cubicBezTo>
                  <a:cubicBezTo>
                    <a:pt x="465" y="961"/>
                    <a:pt x="464" y="921"/>
                    <a:pt x="480" y="882"/>
                  </a:cubicBezTo>
                  <a:cubicBezTo>
                    <a:pt x="485" y="870"/>
                    <a:pt x="495" y="860"/>
                    <a:pt x="502" y="849"/>
                  </a:cubicBezTo>
                  <a:cubicBezTo>
                    <a:pt x="500" y="850"/>
                    <a:pt x="496" y="851"/>
                    <a:pt x="493" y="853"/>
                  </a:cubicBezTo>
                  <a:cubicBezTo>
                    <a:pt x="476" y="871"/>
                    <a:pt x="467" y="892"/>
                    <a:pt x="463" y="916"/>
                  </a:cubicBezTo>
                  <a:cubicBezTo>
                    <a:pt x="457" y="954"/>
                    <a:pt x="462" y="990"/>
                    <a:pt x="482" y="1022"/>
                  </a:cubicBezTo>
                  <a:cubicBezTo>
                    <a:pt x="486" y="1029"/>
                    <a:pt x="492" y="1034"/>
                    <a:pt x="497" y="1039"/>
                  </a:cubicBezTo>
                  <a:cubicBezTo>
                    <a:pt x="484" y="1038"/>
                    <a:pt x="480" y="1025"/>
                    <a:pt x="471" y="1015"/>
                  </a:cubicBezTo>
                  <a:cubicBezTo>
                    <a:pt x="471" y="1019"/>
                    <a:pt x="471" y="1022"/>
                    <a:pt x="470" y="1024"/>
                  </a:cubicBezTo>
                  <a:cubicBezTo>
                    <a:pt x="469" y="1027"/>
                    <a:pt x="468" y="1032"/>
                    <a:pt x="466" y="1033"/>
                  </a:cubicBezTo>
                  <a:cubicBezTo>
                    <a:pt x="462" y="1034"/>
                    <a:pt x="457" y="1032"/>
                    <a:pt x="453" y="1031"/>
                  </a:cubicBezTo>
                  <a:cubicBezTo>
                    <a:pt x="450" y="1030"/>
                    <a:pt x="447" y="1027"/>
                    <a:pt x="443" y="1028"/>
                  </a:cubicBezTo>
                  <a:cubicBezTo>
                    <a:pt x="370" y="1036"/>
                    <a:pt x="297" y="1035"/>
                    <a:pt x="223" y="1034"/>
                  </a:cubicBezTo>
                  <a:cubicBezTo>
                    <a:pt x="209" y="1034"/>
                    <a:pt x="194" y="1036"/>
                    <a:pt x="179" y="1036"/>
                  </a:cubicBezTo>
                  <a:cubicBezTo>
                    <a:pt x="168" y="1037"/>
                    <a:pt x="157" y="1038"/>
                    <a:pt x="147" y="1031"/>
                  </a:cubicBezTo>
                  <a:cubicBezTo>
                    <a:pt x="146" y="1030"/>
                    <a:pt x="145" y="1031"/>
                    <a:pt x="144" y="1031"/>
                  </a:cubicBezTo>
                  <a:cubicBezTo>
                    <a:pt x="100" y="1029"/>
                    <a:pt x="57" y="1028"/>
                    <a:pt x="14" y="1027"/>
                  </a:cubicBezTo>
                  <a:cubicBezTo>
                    <a:pt x="10" y="1027"/>
                    <a:pt x="5" y="1027"/>
                    <a:pt x="4" y="1026"/>
                  </a:cubicBezTo>
                  <a:cubicBezTo>
                    <a:pt x="1" y="1022"/>
                    <a:pt x="1" y="1017"/>
                    <a:pt x="1" y="1013"/>
                  </a:cubicBezTo>
                  <a:cubicBezTo>
                    <a:pt x="0" y="1011"/>
                    <a:pt x="2" y="1008"/>
                    <a:pt x="4" y="1007"/>
                  </a:cubicBezTo>
                  <a:cubicBezTo>
                    <a:pt x="5" y="1007"/>
                    <a:pt x="7" y="1009"/>
                    <a:pt x="9" y="1009"/>
                  </a:cubicBezTo>
                  <a:cubicBezTo>
                    <a:pt x="12" y="1010"/>
                    <a:pt x="14" y="1011"/>
                    <a:pt x="17" y="1011"/>
                  </a:cubicBezTo>
                  <a:cubicBezTo>
                    <a:pt x="70" y="1007"/>
                    <a:pt x="123" y="1009"/>
                    <a:pt x="176" y="1012"/>
                  </a:cubicBezTo>
                  <a:cubicBezTo>
                    <a:pt x="206" y="1014"/>
                    <a:pt x="236" y="1012"/>
                    <a:pt x="264" y="1012"/>
                  </a:cubicBezTo>
                  <a:cubicBezTo>
                    <a:pt x="259" y="1011"/>
                    <a:pt x="252" y="1010"/>
                    <a:pt x="245" y="1009"/>
                  </a:cubicBezTo>
                  <a:cubicBezTo>
                    <a:pt x="250" y="1008"/>
                    <a:pt x="255" y="1007"/>
                    <a:pt x="260" y="1006"/>
                  </a:cubicBezTo>
                  <a:cubicBezTo>
                    <a:pt x="261" y="1006"/>
                    <a:pt x="263" y="1005"/>
                    <a:pt x="264" y="1004"/>
                  </a:cubicBezTo>
                  <a:cubicBezTo>
                    <a:pt x="263" y="1003"/>
                    <a:pt x="261" y="1002"/>
                    <a:pt x="259" y="1001"/>
                  </a:cubicBezTo>
                  <a:cubicBezTo>
                    <a:pt x="262" y="995"/>
                    <a:pt x="265" y="989"/>
                    <a:pt x="269" y="981"/>
                  </a:cubicBezTo>
                  <a:cubicBezTo>
                    <a:pt x="260" y="991"/>
                    <a:pt x="252" y="999"/>
                    <a:pt x="245" y="1007"/>
                  </a:cubicBezTo>
                  <a:cubicBezTo>
                    <a:pt x="252" y="994"/>
                    <a:pt x="258" y="981"/>
                    <a:pt x="267" y="969"/>
                  </a:cubicBezTo>
                  <a:cubicBezTo>
                    <a:pt x="298" y="923"/>
                    <a:pt x="330" y="878"/>
                    <a:pt x="362" y="832"/>
                  </a:cubicBezTo>
                  <a:cubicBezTo>
                    <a:pt x="353" y="829"/>
                    <a:pt x="350" y="830"/>
                    <a:pt x="344" y="839"/>
                  </a:cubicBezTo>
                  <a:cubicBezTo>
                    <a:pt x="309" y="896"/>
                    <a:pt x="269" y="950"/>
                    <a:pt x="227" y="1002"/>
                  </a:cubicBezTo>
                  <a:cubicBezTo>
                    <a:pt x="220" y="1010"/>
                    <a:pt x="218" y="1014"/>
                    <a:pt x="201" y="1005"/>
                  </a:cubicBezTo>
                  <a:cubicBezTo>
                    <a:pt x="245" y="945"/>
                    <a:pt x="293" y="888"/>
                    <a:pt x="344" y="832"/>
                  </a:cubicBezTo>
                  <a:cubicBezTo>
                    <a:pt x="335" y="833"/>
                    <a:pt x="327" y="831"/>
                    <a:pt x="321" y="840"/>
                  </a:cubicBezTo>
                  <a:cubicBezTo>
                    <a:pt x="319" y="842"/>
                    <a:pt x="314" y="842"/>
                    <a:pt x="309" y="844"/>
                  </a:cubicBezTo>
                  <a:cubicBezTo>
                    <a:pt x="310" y="840"/>
                    <a:pt x="311" y="837"/>
                    <a:pt x="312" y="832"/>
                  </a:cubicBezTo>
                  <a:cubicBezTo>
                    <a:pt x="303" y="837"/>
                    <a:pt x="296" y="840"/>
                    <a:pt x="288" y="844"/>
                  </a:cubicBezTo>
                  <a:cubicBezTo>
                    <a:pt x="287" y="841"/>
                    <a:pt x="287" y="839"/>
                    <a:pt x="285" y="834"/>
                  </a:cubicBezTo>
                  <a:cubicBezTo>
                    <a:pt x="282" y="838"/>
                    <a:pt x="280" y="841"/>
                    <a:pt x="277" y="845"/>
                  </a:cubicBezTo>
                  <a:cubicBezTo>
                    <a:pt x="288" y="845"/>
                    <a:pt x="298" y="845"/>
                    <a:pt x="308" y="845"/>
                  </a:cubicBezTo>
                  <a:cubicBezTo>
                    <a:pt x="308" y="846"/>
                    <a:pt x="308" y="847"/>
                    <a:pt x="309" y="847"/>
                  </a:cubicBezTo>
                  <a:cubicBezTo>
                    <a:pt x="304" y="849"/>
                    <a:pt x="299" y="850"/>
                    <a:pt x="296" y="850"/>
                  </a:cubicBezTo>
                  <a:cubicBezTo>
                    <a:pt x="293" y="853"/>
                    <a:pt x="291" y="856"/>
                    <a:pt x="289" y="857"/>
                  </a:cubicBezTo>
                  <a:cubicBezTo>
                    <a:pt x="279" y="859"/>
                    <a:pt x="268" y="861"/>
                    <a:pt x="258" y="864"/>
                  </a:cubicBezTo>
                  <a:cubicBezTo>
                    <a:pt x="255" y="865"/>
                    <a:pt x="251" y="866"/>
                    <a:pt x="248" y="869"/>
                  </a:cubicBezTo>
                  <a:cubicBezTo>
                    <a:pt x="227" y="889"/>
                    <a:pt x="206" y="910"/>
                    <a:pt x="183" y="930"/>
                  </a:cubicBezTo>
                  <a:cubicBezTo>
                    <a:pt x="155" y="954"/>
                    <a:pt x="126" y="976"/>
                    <a:pt x="98" y="999"/>
                  </a:cubicBezTo>
                  <a:cubicBezTo>
                    <a:pt x="95" y="1001"/>
                    <a:pt x="93" y="1002"/>
                    <a:pt x="89" y="1002"/>
                  </a:cubicBezTo>
                  <a:cubicBezTo>
                    <a:pt x="97" y="996"/>
                    <a:pt x="104" y="990"/>
                    <a:pt x="111" y="983"/>
                  </a:cubicBezTo>
                  <a:cubicBezTo>
                    <a:pt x="110" y="983"/>
                    <a:pt x="109" y="982"/>
                    <a:pt x="109" y="981"/>
                  </a:cubicBezTo>
                  <a:cubicBezTo>
                    <a:pt x="97" y="989"/>
                    <a:pt x="85" y="997"/>
                    <a:pt x="73" y="1005"/>
                  </a:cubicBezTo>
                  <a:cubicBezTo>
                    <a:pt x="73" y="1004"/>
                    <a:pt x="72" y="1004"/>
                    <a:pt x="71" y="1003"/>
                  </a:cubicBezTo>
                  <a:cubicBezTo>
                    <a:pt x="98" y="980"/>
                    <a:pt x="125" y="956"/>
                    <a:pt x="152" y="934"/>
                  </a:cubicBezTo>
                  <a:cubicBezTo>
                    <a:pt x="179" y="912"/>
                    <a:pt x="207" y="890"/>
                    <a:pt x="236" y="868"/>
                  </a:cubicBezTo>
                  <a:cubicBezTo>
                    <a:pt x="224" y="871"/>
                    <a:pt x="213" y="870"/>
                    <a:pt x="203" y="879"/>
                  </a:cubicBezTo>
                  <a:cubicBezTo>
                    <a:pt x="154" y="922"/>
                    <a:pt x="103" y="962"/>
                    <a:pt x="49" y="999"/>
                  </a:cubicBezTo>
                  <a:cubicBezTo>
                    <a:pt x="47" y="1000"/>
                    <a:pt x="44" y="1001"/>
                    <a:pt x="42" y="1003"/>
                  </a:cubicBezTo>
                  <a:cubicBezTo>
                    <a:pt x="41" y="1002"/>
                    <a:pt x="41" y="1001"/>
                    <a:pt x="40" y="1000"/>
                  </a:cubicBezTo>
                  <a:cubicBezTo>
                    <a:pt x="65" y="980"/>
                    <a:pt x="90" y="959"/>
                    <a:pt x="114" y="938"/>
                  </a:cubicBezTo>
                  <a:cubicBezTo>
                    <a:pt x="87" y="954"/>
                    <a:pt x="58" y="970"/>
                    <a:pt x="36" y="998"/>
                  </a:cubicBezTo>
                  <a:cubicBezTo>
                    <a:pt x="38" y="993"/>
                    <a:pt x="39" y="990"/>
                    <a:pt x="40" y="987"/>
                  </a:cubicBezTo>
                  <a:cubicBezTo>
                    <a:pt x="30" y="993"/>
                    <a:pt x="20" y="999"/>
                    <a:pt x="11" y="1005"/>
                  </a:cubicBezTo>
                  <a:cubicBezTo>
                    <a:pt x="11" y="1004"/>
                    <a:pt x="10" y="1004"/>
                    <a:pt x="10" y="1003"/>
                  </a:cubicBezTo>
                  <a:cubicBezTo>
                    <a:pt x="12" y="1001"/>
                    <a:pt x="13" y="999"/>
                    <a:pt x="16" y="997"/>
                  </a:cubicBezTo>
                  <a:cubicBezTo>
                    <a:pt x="57" y="964"/>
                    <a:pt x="99" y="932"/>
                    <a:pt x="140" y="899"/>
                  </a:cubicBezTo>
                  <a:cubicBezTo>
                    <a:pt x="143" y="897"/>
                    <a:pt x="145" y="893"/>
                    <a:pt x="147" y="890"/>
                  </a:cubicBezTo>
                  <a:cubicBezTo>
                    <a:pt x="152" y="879"/>
                    <a:pt x="156" y="868"/>
                    <a:pt x="161" y="859"/>
                  </a:cubicBezTo>
                  <a:cubicBezTo>
                    <a:pt x="153" y="859"/>
                    <a:pt x="144" y="859"/>
                    <a:pt x="134" y="859"/>
                  </a:cubicBezTo>
                  <a:cubicBezTo>
                    <a:pt x="111" y="858"/>
                    <a:pt x="99" y="837"/>
                    <a:pt x="110" y="816"/>
                  </a:cubicBezTo>
                  <a:cubicBezTo>
                    <a:pt x="116" y="805"/>
                    <a:pt x="127" y="800"/>
                    <a:pt x="140" y="803"/>
                  </a:cubicBezTo>
                  <a:cubicBezTo>
                    <a:pt x="140" y="792"/>
                    <a:pt x="140" y="781"/>
                    <a:pt x="140" y="769"/>
                  </a:cubicBezTo>
                  <a:cubicBezTo>
                    <a:pt x="146" y="764"/>
                    <a:pt x="154" y="767"/>
                    <a:pt x="162" y="769"/>
                  </a:cubicBezTo>
                  <a:cubicBezTo>
                    <a:pt x="165" y="766"/>
                    <a:pt x="168" y="763"/>
                    <a:pt x="171" y="760"/>
                  </a:cubicBezTo>
                  <a:cubicBezTo>
                    <a:pt x="172" y="759"/>
                    <a:pt x="174" y="758"/>
                    <a:pt x="174" y="757"/>
                  </a:cubicBezTo>
                  <a:cubicBezTo>
                    <a:pt x="174" y="747"/>
                    <a:pt x="175" y="738"/>
                    <a:pt x="174" y="728"/>
                  </a:cubicBezTo>
                  <a:cubicBezTo>
                    <a:pt x="173" y="725"/>
                    <a:pt x="168" y="722"/>
                    <a:pt x="165" y="719"/>
                  </a:cubicBezTo>
                  <a:cubicBezTo>
                    <a:pt x="174" y="714"/>
                    <a:pt x="183" y="721"/>
                    <a:pt x="193" y="722"/>
                  </a:cubicBezTo>
                  <a:cubicBezTo>
                    <a:pt x="185" y="724"/>
                    <a:pt x="186" y="728"/>
                    <a:pt x="187" y="734"/>
                  </a:cubicBezTo>
                  <a:cubicBezTo>
                    <a:pt x="189" y="740"/>
                    <a:pt x="189" y="746"/>
                    <a:pt x="188" y="752"/>
                  </a:cubicBezTo>
                  <a:cubicBezTo>
                    <a:pt x="187" y="764"/>
                    <a:pt x="190" y="767"/>
                    <a:pt x="201" y="767"/>
                  </a:cubicBezTo>
                  <a:cubicBezTo>
                    <a:pt x="236" y="766"/>
                    <a:pt x="272" y="765"/>
                    <a:pt x="307" y="763"/>
                  </a:cubicBezTo>
                  <a:cubicBezTo>
                    <a:pt x="310" y="763"/>
                    <a:pt x="314" y="761"/>
                    <a:pt x="316" y="759"/>
                  </a:cubicBezTo>
                  <a:cubicBezTo>
                    <a:pt x="323" y="745"/>
                    <a:pt x="329" y="731"/>
                    <a:pt x="336" y="717"/>
                  </a:cubicBezTo>
                  <a:cubicBezTo>
                    <a:pt x="337" y="716"/>
                    <a:pt x="337" y="715"/>
                    <a:pt x="335" y="713"/>
                  </a:cubicBezTo>
                  <a:cubicBezTo>
                    <a:pt x="327" y="728"/>
                    <a:pt x="319" y="743"/>
                    <a:pt x="310" y="759"/>
                  </a:cubicBezTo>
                  <a:cubicBezTo>
                    <a:pt x="310" y="756"/>
                    <a:pt x="309" y="754"/>
                    <a:pt x="309" y="751"/>
                  </a:cubicBezTo>
                  <a:cubicBezTo>
                    <a:pt x="306" y="755"/>
                    <a:pt x="303" y="758"/>
                    <a:pt x="300" y="761"/>
                  </a:cubicBezTo>
                  <a:cubicBezTo>
                    <a:pt x="302" y="744"/>
                    <a:pt x="371" y="626"/>
                    <a:pt x="406" y="579"/>
                  </a:cubicBezTo>
                  <a:cubicBezTo>
                    <a:pt x="375" y="545"/>
                    <a:pt x="375" y="502"/>
                    <a:pt x="371" y="460"/>
                  </a:cubicBezTo>
                  <a:cubicBezTo>
                    <a:pt x="382" y="493"/>
                    <a:pt x="379" y="530"/>
                    <a:pt x="399" y="558"/>
                  </a:cubicBezTo>
                  <a:cubicBezTo>
                    <a:pt x="402" y="543"/>
                    <a:pt x="406" y="528"/>
                    <a:pt x="408" y="512"/>
                  </a:cubicBezTo>
                  <a:cubicBezTo>
                    <a:pt x="408" y="505"/>
                    <a:pt x="405" y="498"/>
                    <a:pt x="402" y="492"/>
                  </a:cubicBezTo>
                  <a:cubicBezTo>
                    <a:pt x="400" y="486"/>
                    <a:pt x="396" y="480"/>
                    <a:pt x="393" y="474"/>
                  </a:cubicBezTo>
                  <a:cubicBezTo>
                    <a:pt x="384" y="473"/>
                    <a:pt x="381" y="465"/>
                    <a:pt x="385" y="455"/>
                  </a:cubicBezTo>
                  <a:cubicBezTo>
                    <a:pt x="386" y="451"/>
                    <a:pt x="387" y="447"/>
                    <a:pt x="389" y="443"/>
                  </a:cubicBezTo>
                  <a:cubicBezTo>
                    <a:pt x="387" y="441"/>
                    <a:pt x="386" y="441"/>
                    <a:pt x="386" y="441"/>
                  </a:cubicBezTo>
                  <a:cubicBezTo>
                    <a:pt x="369" y="440"/>
                    <a:pt x="369" y="440"/>
                    <a:pt x="368" y="424"/>
                  </a:cubicBezTo>
                  <a:cubicBezTo>
                    <a:pt x="368" y="415"/>
                    <a:pt x="368" y="407"/>
                    <a:pt x="370" y="399"/>
                  </a:cubicBezTo>
                  <a:cubicBezTo>
                    <a:pt x="378" y="375"/>
                    <a:pt x="385" y="351"/>
                    <a:pt x="395" y="328"/>
                  </a:cubicBezTo>
                  <a:cubicBezTo>
                    <a:pt x="406" y="303"/>
                    <a:pt x="423" y="283"/>
                    <a:pt x="448" y="270"/>
                  </a:cubicBezTo>
                  <a:cubicBezTo>
                    <a:pt x="446" y="261"/>
                    <a:pt x="452" y="257"/>
                    <a:pt x="459" y="254"/>
                  </a:cubicBezTo>
                  <a:cubicBezTo>
                    <a:pt x="458" y="250"/>
                    <a:pt x="456" y="246"/>
                    <a:pt x="457" y="243"/>
                  </a:cubicBezTo>
                  <a:cubicBezTo>
                    <a:pt x="459" y="235"/>
                    <a:pt x="457" y="229"/>
                    <a:pt x="454" y="221"/>
                  </a:cubicBezTo>
                  <a:cubicBezTo>
                    <a:pt x="442" y="194"/>
                    <a:pt x="441" y="166"/>
                    <a:pt x="456" y="139"/>
                  </a:cubicBezTo>
                  <a:cubicBezTo>
                    <a:pt x="457" y="137"/>
                    <a:pt x="458" y="135"/>
                    <a:pt x="458" y="133"/>
                  </a:cubicBezTo>
                  <a:cubicBezTo>
                    <a:pt x="459" y="121"/>
                    <a:pt x="462" y="116"/>
                    <a:pt x="474" y="113"/>
                  </a:cubicBezTo>
                  <a:cubicBezTo>
                    <a:pt x="475" y="113"/>
                    <a:pt x="476" y="113"/>
                    <a:pt x="477" y="113"/>
                  </a:cubicBezTo>
                  <a:cubicBezTo>
                    <a:pt x="488" y="112"/>
                    <a:pt x="498" y="111"/>
                    <a:pt x="503" y="99"/>
                  </a:cubicBezTo>
                  <a:cubicBezTo>
                    <a:pt x="508" y="90"/>
                    <a:pt x="512" y="81"/>
                    <a:pt x="517" y="71"/>
                  </a:cubicBezTo>
                  <a:cubicBezTo>
                    <a:pt x="530" y="71"/>
                    <a:pt x="545" y="70"/>
                    <a:pt x="560" y="71"/>
                  </a:cubicBezTo>
                  <a:cubicBezTo>
                    <a:pt x="561" y="71"/>
                    <a:pt x="564" y="73"/>
                    <a:pt x="565" y="75"/>
                  </a:cubicBezTo>
                  <a:cubicBezTo>
                    <a:pt x="570" y="99"/>
                    <a:pt x="587" y="109"/>
                    <a:pt x="607" y="118"/>
                  </a:cubicBezTo>
                  <a:cubicBezTo>
                    <a:pt x="610" y="119"/>
                    <a:pt x="613" y="122"/>
                    <a:pt x="617" y="124"/>
                  </a:cubicBezTo>
                  <a:cubicBezTo>
                    <a:pt x="624" y="120"/>
                    <a:pt x="621" y="112"/>
                    <a:pt x="621" y="104"/>
                  </a:cubicBezTo>
                  <a:cubicBezTo>
                    <a:pt x="619" y="109"/>
                    <a:pt x="618" y="114"/>
                    <a:pt x="617" y="119"/>
                  </a:cubicBezTo>
                  <a:cubicBezTo>
                    <a:pt x="616" y="119"/>
                    <a:pt x="616" y="119"/>
                    <a:pt x="615" y="119"/>
                  </a:cubicBezTo>
                  <a:cubicBezTo>
                    <a:pt x="614" y="114"/>
                    <a:pt x="612" y="110"/>
                    <a:pt x="611" y="105"/>
                  </a:cubicBezTo>
                  <a:cubicBezTo>
                    <a:pt x="609" y="107"/>
                    <a:pt x="606" y="108"/>
                    <a:pt x="604" y="109"/>
                  </a:cubicBezTo>
                  <a:cubicBezTo>
                    <a:pt x="602" y="105"/>
                    <a:pt x="601" y="102"/>
                    <a:pt x="600" y="97"/>
                  </a:cubicBezTo>
                  <a:cubicBezTo>
                    <a:pt x="599" y="101"/>
                    <a:pt x="597" y="104"/>
                    <a:pt x="596" y="107"/>
                  </a:cubicBezTo>
                  <a:cubicBezTo>
                    <a:pt x="595" y="107"/>
                    <a:pt x="595" y="107"/>
                    <a:pt x="594" y="107"/>
                  </a:cubicBezTo>
                  <a:cubicBezTo>
                    <a:pt x="593" y="100"/>
                    <a:pt x="591" y="93"/>
                    <a:pt x="591" y="86"/>
                  </a:cubicBezTo>
                  <a:cubicBezTo>
                    <a:pt x="591" y="71"/>
                    <a:pt x="593" y="56"/>
                    <a:pt x="593" y="42"/>
                  </a:cubicBezTo>
                  <a:cubicBezTo>
                    <a:pt x="593" y="39"/>
                    <a:pt x="593" y="35"/>
                    <a:pt x="592" y="33"/>
                  </a:cubicBezTo>
                  <a:cubicBezTo>
                    <a:pt x="586" y="29"/>
                    <a:pt x="587" y="24"/>
                    <a:pt x="591" y="19"/>
                  </a:cubicBezTo>
                  <a:cubicBezTo>
                    <a:pt x="594" y="16"/>
                    <a:pt x="598" y="11"/>
                    <a:pt x="603" y="10"/>
                  </a:cubicBezTo>
                  <a:cubicBezTo>
                    <a:pt x="629" y="0"/>
                    <a:pt x="655" y="0"/>
                    <a:pt x="681" y="12"/>
                  </a:cubicBezTo>
                  <a:cubicBezTo>
                    <a:pt x="687" y="15"/>
                    <a:pt x="691" y="21"/>
                    <a:pt x="696" y="26"/>
                  </a:cubicBezTo>
                  <a:cubicBezTo>
                    <a:pt x="692" y="24"/>
                    <a:pt x="688" y="21"/>
                    <a:pt x="683" y="19"/>
                  </a:cubicBezTo>
                  <a:cubicBezTo>
                    <a:pt x="662" y="7"/>
                    <a:pt x="640" y="8"/>
                    <a:pt x="617" y="11"/>
                  </a:cubicBezTo>
                  <a:cubicBezTo>
                    <a:pt x="609" y="12"/>
                    <a:pt x="601" y="18"/>
                    <a:pt x="593" y="22"/>
                  </a:cubicBezTo>
                  <a:cubicBezTo>
                    <a:pt x="592" y="22"/>
                    <a:pt x="592" y="23"/>
                    <a:pt x="591" y="24"/>
                  </a:cubicBezTo>
                  <a:cubicBezTo>
                    <a:pt x="593" y="26"/>
                    <a:pt x="595" y="27"/>
                    <a:pt x="597" y="28"/>
                  </a:cubicBezTo>
                  <a:cubicBezTo>
                    <a:pt x="621" y="9"/>
                    <a:pt x="661" y="11"/>
                    <a:pt x="691" y="32"/>
                  </a:cubicBezTo>
                  <a:cubicBezTo>
                    <a:pt x="692" y="30"/>
                    <a:pt x="694" y="28"/>
                    <a:pt x="696" y="26"/>
                  </a:cubicBezTo>
                  <a:cubicBezTo>
                    <a:pt x="696" y="30"/>
                    <a:pt x="696" y="34"/>
                    <a:pt x="696" y="38"/>
                  </a:cubicBezTo>
                  <a:cubicBezTo>
                    <a:pt x="695" y="44"/>
                    <a:pt x="693" y="49"/>
                    <a:pt x="693" y="55"/>
                  </a:cubicBezTo>
                  <a:cubicBezTo>
                    <a:pt x="691" y="116"/>
                    <a:pt x="689" y="176"/>
                    <a:pt x="688" y="236"/>
                  </a:cubicBezTo>
                  <a:cubicBezTo>
                    <a:pt x="687" y="243"/>
                    <a:pt x="687" y="249"/>
                    <a:pt x="685" y="255"/>
                  </a:cubicBezTo>
                  <a:cubicBezTo>
                    <a:pt x="682" y="266"/>
                    <a:pt x="686" y="274"/>
                    <a:pt x="694" y="281"/>
                  </a:cubicBezTo>
                  <a:cubicBezTo>
                    <a:pt x="699" y="286"/>
                    <a:pt x="703" y="292"/>
                    <a:pt x="708" y="296"/>
                  </a:cubicBezTo>
                  <a:cubicBezTo>
                    <a:pt x="712" y="299"/>
                    <a:pt x="717" y="301"/>
                    <a:pt x="721" y="301"/>
                  </a:cubicBezTo>
                  <a:cubicBezTo>
                    <a:pt x="734" y="303"/>
                    <a:pt x="747" y="304"/>
                    <a:pt x="760" y="307"/>
                  </a:cubicBezTo>
                  <a:cubicBezTo>
                    <a:pt x="765" y="308"/>
                    <a:pt x="771" y="311"/>
                    <a:pt x="774" y="315"/>
                  </a:cubicBezTo>
                  <a:cubicBezTo>
                    <a:pt x="781" y="325"/>
                    <a:pt x="786" y="336"/>
                    <a:pt x="792" y="347"/>
                  </a:cubicBezTo>
                  <a:cubicBezTo>
                    <a:pt x="781" y="334"/>
                    <a:pt x="766" y="338"/>
                    <a:pt x="753" y="337"/>
                  </a:cubicBezTo>
                  <a:cubicBezTo>
                    <a:pt x="761" y="339"/>
                    <a:pt x="770" y="341"/>
                    <a:pt x="779" y="343"/>
                  </a:cubicBezTo>
                  <a:cubicBezTo>
                    <a:pt x="779" y="344"/>
                    <a:pt x="779" y="345"/>
                    <a:pt x="779" y="345"/>
                  </a:cubicBezTo>
                  <a:cubicBezTo>
                    <a:pt x="764" y="345"/>
                    <a:pt x="750" y="344"/>
                    <a:pt x="735" y="343"/>
                  </a:cubicBezTo>
                  <a:cubicBezTo>
                    <a:pt x="735" y="344"/>
                    <a:pt x="735" y="344"/>
                    <a:pt x="735" y="345"/>
                  </a:cubicBezTo>
                  <a:cubicBezTo>
                    <a:pt x="743" y="347"/>
                    <a:pt x="751" y="348"/>
                    <a:pt x="760" y="350"/>
                  </a:cubicBezTo>
                  <a:cubicBezTo>
                    <a:pt x="759" y="351"/>
                    <a:pt x="759" y="351"/>
                    <a:pt x="759" y="352"/>
                  </a:cubicBezTo>
                  <a:cubicBezTo>
                    <a:pt x="755" y="352"/>
                    <a:pt x="751" y="353"/>
                    <a:pt x="746" y="353"/>
                  </a:cubicBezTo>
                  <a:cubicBezTo>
                    <a:pt x="746" y="354"/>
                    <a:pt x="746" y="354"/>
                    <a:pt x="747" y="355"/>
                  </a:cubicBezTo>
                  <a:cubicBezTo>
                    <a:pt x="761" y="357"/>
                    <a:pt x="776" y="359"/>
                    <a:pt x="792" y="361"/>
                  </a:cubicBezTo>
                  <a:cubicBezTo>
                    <a:pt x="791" y="357"/>
                    <a:pt x="791" y="355"/>
                    <a:pt x="791" y="350"/>
                  </a:cubicBezTo>
                  <a:cubicBezTo>
                    <a:pt x="795" y="356"/>
                    <a:pt x="797" y="359"/>
                    <a:pt x="800" y="363"/>
                  </a:cubicBezTo>
                  <a:cubicBezTo>
                    <a:pt x="800" y="363"/>
                    <a:pt x="801" y="362"/>
                    <a:pt x="802" y="362"/>
                  </a:cubicBezTo>
                  <a:cubicBezTo>
                    <a:pt x="799" y="357"/>
                    <a:pt x="796" y="353"/>
                    <a:pt x="794" y="348"/>
                  </a:cubicBezTo>
                  <a:cubicBezTo>
                    <a:pt x="800" y="347"/>
                    <a:pt x="798" y="343"/>
                    <a:pt x="795" y="339"/>
                  </a:cubicBezTo>
                  <a:cubicBezTo>
                    <a:pt x="791" y="333"/>
                    <a:pt x="786" y="326"/>
                    <a:pt x="782" y="319"/>
                  </a:cubicBezTo>
                  <a:cubicBezTo>
                    <a:pt x="781" y="318"/>
                    <a:pt x="780" y="315"/>
                    <a:pt x="780" y="313"/>
                  </a:cubicBezTo>
                  <a:cubicBezTo>
                    <a:pt x="780" y="313"/>
                    <a:pt x="781" y="313"/>
                    <a:pt x="781" y="312"/>
                  </a:cubicBezTo>
                  <a:cubicBezTo>
                    <a:pt x="788" y="320"/>
                    <a:pt x="794" y="328"/>
                    <a:pt x="801" y="337"/>
                  </a:cubicBezTo>
                  <a:cubicBezTo>
                    <a:pt x="804" y="337"/>
                    <a:pt x="807" y="337"/>
                    <a:pt x="812" y="337"/>
                  </a:cubicBezTo>
                  <a:cubicBezTo>
                    <a:pt x="807" y="328"/>
                    <a:pt x="803" y="319"/>
                    <a:pt x="796" y="314"/>
                  </a:cubicBezTo>
                  <a:cubicBezTo>
                    <a:pt x="790" y="309"/>
                    <a:pt x="780" y="308"/>
                    <a:pt x="772" y="305"/>
                  </a:cubicBezTo>
                  <a:cubicBezTo>
                    <a:pt x="780" y="297"/>
                    <a:pt x="794" y="300"/>
                    <a:pt x="799" y="308"/>
                  </a:cubicBezTo>
                  <a:cubicBezTo>
                    <a:pt x="806" y="319"/>
                    <a:pt x="815" y="331"/>
                    <a:pt x="823" y="342"/>
                  </a:cubicBezTo>
                  <a:cubicBezTo>
                    <a:pt x="825" y="344"/>
                    <a:pt x="829" y="344"/>
                    <a:pt x="833" y="346"/>
                  </a:cubicBezTo>
                  <a:cubicBezTo>
                    <a:pt x="833" y="346"/>
                    <a:pt x="832" y="348"/>
                    <a:pt x="831" y="350"/>
                  </a:cubicBezTo>
                  <a:cubicBezTo>
                    <a:pt x="832" y="350"/>
                    <a:pt x="833" y="350"/>
                    <a:pt x="834" y="351"/>
                  </a:cubicBezTo>
                  <a:cubicBezTo>
                    <a:pt x="836" y="344"/>
                    <a:pt x="837" y="337"/>
                    <a:pt x="839" y="332"/>
                  </a:cubicBezTo>
                  <a:cubicBezTo>
                    <a:pt x="832" y="332"/>
                    <a:pt x="826" y="332"/>
                    <a:pt x="820" y="331"/>
                  </a:cubicBezTo>
                  <a:cubicBezTo>
                    <a:pt x="819" y="331"/>
                    <a:pt x="819" y="322"/>
                    <a:pt x="819" y="317"/>
                  </a:cubicBezTo>
                  <a:cubicBezTo>
                    <a:pt x="816" y="316"/>
                    <a:pt x="811" y="315"/>
                    <a:pt x="806" y="314"/>
                  </a:cubicBezTo>
                  <a:cubicBezTo>
                    <a:pt x="805" y="313"/>
                    <a:pt x="805" y="312"/>
                    <a:pt x="805" y="311"/>
                  </a:cubicBezTo>
                  <a:cubicBezTo>
                    <a:pt x="810" y="309"/>
                    <a:pt x="815" y="308"/>
                    <a:pt x="821" y="307"/>
                  </a:cubicBezTo>
                  <a:cubicBezTo>
                    <a:pt x="821" y="306"/>
                    <a:pt x="820" y="303"/>
                    <a:pt x="819" y="302"/>
                  </a:cubicBezTo>
                  <a:cubicBezTo>
                    <a:pt x="817" y="299"/>
                    <a:pt x="814" y="296"/>
                    <a:pt x="812" y="294"/>
                  </a:cubicBezTo>
                  <a:cubicBezTo>
                    <a:pt x="815" y="292"/>
                    <a:pt x="819" y="289"/>
                    <a:pt x="823" y="287"/>
                  </a:cubicBezTo>
                  <a:cubicBezTo>
                    <a:pt x="823" y="286"/>
                    <a:pt x="825" y="286"/>
                    <a:pt x="825" y="286"/>
                  </a:cubicBezTo>
                  <a:cubicBezTo>
                    <a:pt x="825" y="267"/>
                    <a:pt x="825" y="247"/>
                    <a:pt x="824" y="228"/>
                  </a:cubicBezTo>
                  <a:cubicBezTo>
                    <a:pt x="822" y="207"/>
                    <a:pt x="829" y="191"/>
                    <a:pt x="850" y="183"/>
                  </a:cubicBezTo>
                  <a:cubicBezTo>
                    <a:pt x="860" y="179"/>
                    <a:pt x="868" y="173"/>
                    <a:pt x="875" y="165"/>
                  </a:cubicBezTo>
                  <a:cubicBezTo>
                    <a:pt x="881" y="159"/>
                    <a:pt x="890" y="156"/>
                    <a:pt x="897" y="152"/>
                  </a:cubicBezTo>
                  <a:cubicBezTo>
                    <a:pt x="896" y="142"/>
                    <a:pt x="900" y="133"/>
                    <a:pt x="905" y="136"/>
                  </a:cubicBezTo>
                  <a:cubicBezTo>
                    <a:pt x="909" y="138"/>
                    <a:pt x="910" y="145"/>
                    <a:pt x="913" y="152"/>
                  </a:cubicBezTo>
                  <a:cubicBezTo>
                    <a:pt x="924" y="153"/>
                    <a:pt x="936" y="156"/>
                    <a:pt x="942" y="171"/>
                  </a:cubicBezTo>
                  <a:cubicBezTo>
                    <a:pt x="942" y="172"/>
                    <a:pt x="944" y="173"/>
                    <a:pt x="945" y="174"/>
                  </a:cubicBezTo>
                  <a:cubicBezTo>
                    <a:pt x="948" y="176"/>
                    <a:pt x="951" y="177"/>
                    <a:pt x="954" y="179"/>
                  </a:cubicBezTo>
                  <a:cubicBezTo>
                    <a:pt x="970" y="187"/>
                    <a:pt x="979" y="199"/>
                    <a:pt x="978" y="219"/>
                  </a:cubicBezTo>
                  <a:cubicBezTo>
                    <a:pt x="977" y="249"/>
                    <a:pt x="978" y="278"/>
                    <a:pt x="978" y="307"/>
                  </a:cubicBezTo>
                  <a:cubicBezTo>
                    <a:pt x="992" y="295"/>
                    <a:pt x="1010" y="287"/>
                    <a:pt x="1032" y="299"/>
                  </a:cubicBezTo>
                  <a:cubicBezTo>
                    <a:pt x="1032" y="281"/>
                    <a:pt x="1031" y="264"/>
                    <a:pt x="1032" y="246"/>
                  </a:cubicBezTo>
                  <a:cubicBezTo>
                    <a:pt x="1032" y="232"/>
                    <a:pt x="1033" y="218"/>
                    <a:pt x="1036" y="204"/>
                  </a:cubicBezTo>
                  <a:cubicBezTo>
                    <a:pt x="1038" y="191"/>
                    <a:pt x="1048" y="183"/>
                    <a:pt x="1059" y="177"/>
                  </a:cubicBezTo>
                  <a:cubicBezTo>
                    <a:pt x="1065" y="174"/>
                    <a:pt x="1072" y="171"/>
                    <a:pt x="1079" y="169"/>
                  </a:cubicBezTo>
                  <a:cubicBezTo>
                    <a:pt x="1079" y="169"/>
                    <a:pt x="1080" y="168"/>
                    <a:pt x="1079" y="168"/>
                  </a:cubicBezTo>
                  <a:cubicBezTo>
                    <a:pt x="1071" y="144"/>
                    <a:pt x="1080" y="138"/>
                    <a:pt x="1106" y="134"/>
                  </a:cubicBezTo>
                  <a:cubicBezTo>
                    <a:pt x="1112" y="133"/>
                    <a:pt x="1117" y="133"/>
                    <a:pt x="1121" y="127"/>
                  </a:cubicBezTo>
                  <a:cubicBezTo>
                    <a:pt x="1124" y="122"/>
                    <a:pt x="1130" y="122"/>
                    <a:pt x="1133" y="128"/>
                  </a:cubicBezTo>
                  <a:cubicBezTo>
                    <a:pt x="1135" y="135"/>
                    <a:pt x="1141" y="136"/>
                    <a:pt x="1146" y="139"/>
                  </a:cubicBezTo>
                  <a:cubicBezTo>
                    <a:pt x="1151" y="142"/>
                    <a:pt x="1155" y="147"/>
                    <a:pt x="1159" y="152"/>
                  </a:cubicBezTo>
                  <a:cubicBezTo>
                    <a:pt x="1150" y="148"/>
                    <a:pt x="1142" y="144"/>
                    <a:pt x="1133" y="142"/>
                  </a:cubicBezTo>
                  <a:cubicBezTo>
                    <a:pt x="1118" y="138"/>
                    <a:pt x="1102" y="138"/>
                    <a:pt x="1087" y="144"/>
                  </a:cubicBezTo>
                  <a:cubicBezTo>
                    <a:pt x="1085" y="144"/>
                    <a:pt x="1083" y="147"/>
                    <a:pt x="1082" y="148"/>
                  </a:cubicBezTo>
                  <a:cubicBezTo>
                    <a:pt x="1088" y="147"/>
                    <a:pt x="1093" y="145"/>
                    <a:pt x="1098" y="144"/>
                  </a:cubicBezTo>
                  <a:cubicBezTo>
                    <a:pt x="1114" y="140"/>
                    <a:pt x="1130" y="143"/>
                    <a:pt x="1146" y="148"/>
                  </a:cubicBezTo>
                  <a:cubicBezTo>
                    <a:pt x="1150" y="149"/>
                    <a:pt x="1155" y="150"/>
                    <a:pt x="1159" y="151"/>
                  </a:cubicBezTo>
                  <a:close/>
                  <a:moveTo>
                    <a:pt x="1197" y="305"/>
                  </a:moveTo>
                  <a:cubicBezTo>
                    <a:pt x="1202" y="299"/>
                    <a:pt x="1207" y="294"/>
                    <a:pt x="1212" y="289"/>
                  </a:cubicBezTo>
                  <a:cubicBezTo>
                    <a:pt x="1205" y="293"/>
                    <a:pt x="1195" y="293"/>
                    <a:pt x="1197" y="305"/>
                  </a:cubicBezTo>
                  <a:cubicBezTo>
                    <a:pt x="1198" y="309"/>
                    <a:pt x="1199" y="314"/>
                    <a:pt x="1200" y="320"/>
                  </a:cubicBezTo>
                  <a:cubicBezTo>
                    <a:pt x="1203" y="317"/>
                    <a:pt x="1207" y="314"/>
                    <a:pt x="1211" y="310"/>
                  </a:cubicBezTo>
                  <a:cubicBezTo>
                    <a:pt x="1206" y="308"/>
                    <a:pt x="1201" y="306"/>
                    <a:pt x="1197" y="305"/>
                  </a:cubicBezTo>
                  <a:close/>
                  <a:moveTo>
                    <a:pt x="783" y="628"/>
                  </a:moveTo>
                  <a:cubicBezTo>
                    <a:pt x="781" y="627"/>
                    <a:pt x="778" y="627"/>
                    <a:pt x="775" y="626"/>
                  </a:cubicBezTo>
                  <a:cubicBezTo>
                    <a:pt x="776" y="648"/>
                    <a:pt x="776" y="648"/>
                    <a:pt x="780" y="650"/>
                  </a:cubicBezTo>
                  <a:cubicBezTo>
                    <a:pt x="780" y="646"/>
                    <a:pt x="779" y="643"/>
                    <a:pt x="780" y="639"/>
                  </a:cubicBezTo>
                  <a:cubicBezTo>
                    <a:pt x="780" y="635"/>
                    <a:pt x="782" y="632"/>
                    <a:pt x="783" y="628"/>
                  </a:cubicBezTo>
                  <a:cubicBezTo>
                    <a:pt x="785" y="635"/>
                    <a:pt x="786" y="643"/>
                    <a:pt x="788" y="650"/>
                  </a:cubicBezTo>
                  <a:cubicBezTo>
                    <a:pt x="789" y="650"/>
                    <a:pt x="790" y="650"/>
                    <a:pt x="790" y="650"/>
                  </a:cubicBezTo>
                  <a:cubicBezTo>
                    <a:pt x="791" y="643"/>
                    <a:pt x="791" y="636"/>
                    <a:pt x="792" y="628"/>
                  </a:cubicBezTo>
                  <a:cubicBezTo>
                    <a:pt x="789" y="628"/>
                    <a:pt x="786" y="628"/>
                    <a:pt x="783" y="628"/>
                  </a:cubicBezTo>
                  <a:close/>
                  <a:moveTo>
                    <a:pt x="1462" y="814"/>
                  </a:moveTo>
                  <a:cubicBezTo>
                    <a:pt x="1455" y="814"/>
                    <a:pt x="1448" y="814"/>
                    <a:pt x="1441" y="816"/>
                  </a:cubicBezTo>
                  <a:cubicBezTo>
                    <a:pt x="1437" y="817"/>
                    <a:pt x="1433" y="821"/>
                    <a:pt x="1429" y="824"/>
                  </a:cubicBezTo>
                  <a:cubicBezTo>
                    <a:pt x="1429" y="824"/>
                    <a:pt x="1430" y="825"/>
                    <a:pt x="1430" y="826"/>
                  </a:cubicBezTo>
                  <a:cubicBezTo>
                    <a:pt x="1441" y="822"/>
                    <a:pt x="1451" y="818"/>
                    <a:pt x="1462" y="813"/>
                  </a:cubicBezTo>
                  <a:cubicBezTo>
                    <a:pt x="1466" y="813"/>
                    <a:pt x="1471" y="813"/>
                    <a:pt x="1475" y="812"/>
                  </a:cubicBezTo>
                  <a:cubicBezTo>
                    <a:pt x="1476" y="808"/>
                    <a:pt x="1477" y="804"/>
                    <a:pt x="1478" y="799"/>
                  </a:cubicBezTo>
                  <a:cubicBezTo>
                    <a:pt x="1472" y="798"/>
                    <a:pt x="1467" y="798"/>
                    <a:pt x="1460" y="797"/>
                  </a:cubicBezTo>
                  <a:cubicBezTo>
                    <a:pt x="1466" y="800"/>
                    <a:pt x="1471" y="803"/>
                    <a:pt x="1476" y="807"/>
                  </a:cubicBezTo>
                  <a:cubicBezTo>
                    <a:pt x="1470" y="810"/>
                    <a:pt x="1466" y="812"/>
                    <a:pt x="1462" y="814"/>
                  </a:cubicBezTo>
                  <a:close/>
                  <a:moveTo>
                    <a:pt x="1434" y="585"/>
                  </a:moveTo>
                  <a:cubicBezTo>
                    <a:pt x="1443" y="581"/>
                    <a:pt x="1453" y="577"/>
                    <a:pt x="1462" y="574"/>
                  </a:cubicBezTo>
                  <a:cubicBezTo>
                    <a:pt x="1462" y="574"/>
                    <a:pt x="1459" y="574"/>
                    <a:pt x="1457" y="573"/>
                  </a:cubicBezTo>
                  <a:cubicBezTo>
                    <a:pt x="1456" y="571"/>
                    <a:pt x="1455" y="569"/>
                    <a:pt x="1455" y="568"/>
                  </a:cubicBezTo>
                  <a:cubicBezTo>
                    <a:pt x="1452" y="570"/>
                    <a:pt x="1450" y="574"/>
                    <a:pt x="1447" y="574"/>
                  </a:cubicBezTo>
                  <a:cubicBezTo>
                    <a:pt x="1444" y="575"/>
                    <a:pt x="1441" y="573"/>
                    <a:pt x="1439" y="572"/>
                  </a:cubicBezTo>
                  <a:cubicBezTo>
                    <a:pt x="1437" y="576"/>
                    <a:pt x="1435" y="580"/>
                    <a:pt x="1434" y="585"/>
                  </a:cubicBezTo>
                  <a:cubicBezTo>
                    <a:pt x="1422" y="583"/>
                    <a:pt x="1411" y="581"/>
                    <a:pt x="1400" y="579"/>
                  </a:cubicBezTo>
                  <a:cubicBezTo>
                    <a:pt x="1400" y="580"/>
                    <a:pt x="1400" y="581"/>
                    <a:pt x="1400" y="582"/>
                  </a:cubicBezTo>
                  <a:cubicBezTo>
                    <a:pt x="1411" y="583"/>
                    <a:pt x="1422" y="584"/>
                    <a:pt x="1434" y="585"/>
                  </a:cubicBezTo>
                  <a:close/>
                  <a:moveTo>
                    <a:pt x="1498" y="629"/>
                  </a:moveTo>
                  <a:cubicBezTo>
                    <a:pt x="1490" y="629"/>
                    <a:pt x="1481" y="628"/>
                    <a:pt x="1472" y="628"/>
                  </a:cubicBezTo>
                  <a:cubicBezTo>
                    <a:pt x="1463" y="628"/>
                    <a:pt x="1455" y="630"/>
                    <a:pt x="1448" y="638"/>
                  </a:cubicBezTo>
                  <a:cubicBezTo>
                    <a:pt x="1457" y="636"/>
                    <a:pt x="1465" y="633"/>
                    <a:pt x="1473" y="631"/>
                  </a:cubicBezTo>
                  <a:cubicBezTo>
                    <a:pt x="1481" y="630"/>
                    <a:pt x="1490" y="630"/>
                    <a:pt x="1498" y="629"/>
                  </a:cubicBezTo>
                  <a:cubicBezTo>
                    <a:pt x="1506" y="633"/>
                    <a:pt x="1513" y="636"/>
                    <a:pt x="1521" y="640"/>
                  </a:cubicBezTo>
                  <a:cubicBezTo>
                    <a:pt x="1525" y="637"/>
                    <a:pt x="1528" y="634"/>
                    <a:pt x="1532" y="631"/>
                  </a:cubicBezTo>
                  <a:cubicBezTo>
                    <a:pt x="1532" y="630"/>
                    <a:pt x="1532" y="630"/>
                    <a:pt x="1531" y="629"/>
                  </a:cubicBezTo>
                  <a:cubicBezTo>
                    <a:pt x="1520" y="629"/>
                    <a:pt x="1509" y="629"/>
                    <a:pt x="1498" y="629"/>
                  </a:cubicBezTo>
                  <a:close/>
                  <a:moveTo>
                    <a:pt x="900" y="417"/>
                  </a:moveTo>
                  <a:cubicBezTo>
                    <a:pt x="897" y="416"/>
                    <a:pt x="893" y="415"/>
                    <a:pt x="890" y="414"/>
                  </a:cubicBezTo>
                  <a:cubicBezTo>
                    <a:pt x="883" y="412"/>
                    <a:pt x="877" y="413"/>
                    <a:pt x="874" y="419"/>
                  </a:cubicBezTo>
                  <a:cubicBezTo>
                    <a:pt x="883" y="428"/>
                    <a:pt x="896" y="426"/>
                    <a:pt x="900" y="417"/>
                  </a:cubicBezTo>
                  <a:cubicBezTo>
                    <a:pt x="910" y="425"/>
                    <a:pt x="921" y="422"/>
                    <a:pt x="931" y="423"/>
                  </a:cubicBezTo>
                  <a:cubicBezTo>
                    <a:pt x="931" y="422"/>
                    <a:pt x="931" y="422"/>
                    <a:pt x="931" y="421"/>
                  </a:cubicBezTo>
                  <a:cubicBezTo>
                    <a:pt x="921" y="420"/>
                    <a:pt x="911" y="418"/>
                    <a:pt x="900" y="417"/>
                  </a:cubicBezTo>
                  <a:close/>
                  <a:moveTo>
                    <a:pt x="1717" y="327"/>
                  </a:moveTo>
                  <a:cubicBezTo>
                    <a:pt x="1719" y="327"/>
                    <a:pt x="1721" y="327"/>
                    <a:pt x="1725" y="327"/>
                  </a:cubicBezTo>
                  <a:cubicBezTo>
                    <a:pt x="1721" y="325"/>
                    <a:pt x="1719" y="323"/>
                    <a:pt x="1715" y="321"/>
                  </a:cubicBezTo>
                  <a:cubicBezTo>
                    <a:pt x="1734" y="324"/>
                    <a:pt x="1743" y="339"/>
                    <a:pt x="1757" y="348"/>
                  </a:cubicBezTo>
                  <a:cubicBezTo>
                    <a:pt x="1752" y="341"/>
                    <a:pt x="1746" y="336"/>
                    <a:pt x="1740" y="330"/>
                  </a:cubicBezTo>
                  <a:cubicBezTo>
                    <a:pt x="1736" y="327"/>
                    <a:pt x="1733" y="322"/>
                    <a:pt x="1728" y="321"/>
                  </a:cubicBezTo>
                  <a:cubicBezTo>
                    <a:pt x="1714" y="318"/>
                    <a:pt x="1698" y="316"/>
                    <a:pt x="1683" y="314"/>
                  </a:cubicBezTo>
                  <a:cubicBezTo>
                    <a:pt x="1683" y="315"/>
                    <a:pt x="1683" y="315"/>
                    <a:pt x="1683" y="315"/>
                  </a:cubicBezTo>
                  <a:cubicBezTo>
                    <a:pt x="1695" y="319"/>
                    <a:pt x="1706" y="323"/>
                    <a:pt x="1717" y="327"/>
                  </a:cubicBezTo>
                  <a:cubicBezTo>
                    <a:pt x="1722" y="337"/>
                    <a:pt x="1736" y="347"/>
                    <a:pt x="1748" y="346"/>
                  </a:cubicBezTo>
                  <a:cubicBezTo>
                    <a:pt x="1739" y="337"/>
                    <a:pt x="1730" y="328"/>
                    <a:pt x="1717" y="327"/>
                  </a:cubicBezTo>
                  <a:close/>
                  <a:moveTo>
                    <a:pt x="1578" y="310"/>
                  </a:moveTo>
                  <a:cubicBezTo>
                    <a:pt x="1577" y="310"/>
                    <a:pt x="1576" y="309"/>
                    <a:pt x="1576" y="308"/>
                  </a:cubicBezTo>
                  <a:cubicBezTo>
                    <a:pt x="1568" y="292"/>
                    <a:pt x="1552" y="293"/>
                    <a:pt x="1538" y="291"/>
                  </a:cubicBezTo>
                  <a:cubicBezTo>
                    <a:pt x="1542" y="297"/>
                    <a:pt x="1546" y="302"/>
                    <a:pt x="1550" y="307"/>
                  </a:cubicBezTo>
                  <a:cubicBezTo>
                    <a:pt x="1537" y="294"/>
                    <a:pt x="1521" y="286"/>
                    <a:pt x="1502" y="284"/>
                  </a:cubicBezTo>
                  <a:cubicBezTo>
                    <a:pt x="1491" y="283"/>
                    <a:pt x="1480" y="280"/>
                    <a:pt x="1469" y="277"/>
                  </a:cubicBezTo>
                  <a:cubicBezTo>
                    <a:pt x="1470" y="277"/>
                    <a:pt x="1470" y="276"/>
                    <a:pt x="1470" y="276"/>
                  </a:cubicBezTo>
                  <a:cubicBezTo>
                    <a:pt x="1484" y="278"/>
                    <a:pt x="1498" y="281"/>
                    <a:pt x="1513" y="284"/>
                  </a:cubicBezTo>
                  <a:cubicBezTo>
                    <a:pt x="1513" y="283"/>
                    <a:pt x="1513" y="282"/>
                    <a:pt x="1513" y="281"/>
                  </a:cubicBezTo>
                  <a:cubicBezTo>
                    <a:pt x="1489" y="276"/>
                    <a:pt x="1465" y="270"/>
                    <a:pt x="1442" y="265"/>
                  </a:cubicBezTo>
                  <a:cubicBezTo>
                    <a:pt x="1473" y="286"/>
                    <a:pt x="1508" y="301"/>
                    <a:pt x="1537" y="326"/>
                  </a:cubicBezTo>
                  <a:cubicBezTo>
                    <a:pt x="1519" y="317"/>
                    <a:pt x="1501" y="307"/>
                    <a:pt x="1483" y="298"/>
                  </a:cubicBezTo>
                  <a:cubicBezTo>
                    <a:pt x="1476" y="293"/>
                    <a:pt x="1469" y="289"/>
                    <a:pt x="1461" y="284"/>
                  </a:cubicBezTo>
                  <a:cubicBezTo>
                    <a:pt x="1461" y="285"/>
                    <a:pt x="1462" y="286"/>
                    <a:pt x="1462" y="287"/>
                  </a:cubicBezTo>
                  <a:cubicBezTo>
                    <a:pt x="1458" y="289"/>
                    <a:pt x="1453" y="291"/>
                    <a:pt x="1450" y="291"/>
                  </a:cubicBezTo>
                  <a:cubicBezTo>
                    <a:pt x="1436" y="289"/>
                    <a:pt x="1436" y="289"/>
                    <a:pt x="1422" y="292"/>
                  </a:cubicBezTo>
                  <a:cubicBezTo>
                    <a:pt x="1434" y="296"/>
                    <a:pt x="1450" y="286"/>
                    <a:pt x="1460" y="302"/>
                  </a:cubicBezTo>
                  <a:cubicBezTo>
                    <a:pt x="1461" y="299"/>
                    <a:pt x="1462" y="295"/>
                    <a:pt x="1463" y="289"/>
                  </a:cubicBezTo>
                  <a:cubicBezTo>
                    <a:pt x="1466" y="295"/>
                    <a:pt x="1468" y="298"/>
                    <a:pt x="1470" y="303"/>
                  </a:cubicBezTo>
                  <a:cubicBezTo>
                    <a:pt x="1470" y="299"/>
                    <a:pt x="1470" y="297"/>
                    <a:pt x="1470" y="295"/>
                  </a:cubicBezTo>
                  <a:cubicBezTo>
                    <a:pt x="1475" y="296"/>
                    <a:pt x="1479" y="297"/>
                    <a:pt x="1483" y="299"/>
                  </a:cubicBezTo>
                  <a:cubicBezTo>
                    <a:pt x="1481" y="303"/>
                    <a:pt x="1484" y="304"/>
                    <a:pt x="1487" y="306"/>
                  </a:cubicBezTo>
                  <a:cubicBezTo>
                    <a:pt x="1503" y="314"/>
                    <a:pt x="1523" y="319"/>
                    <a:pt x="1532" y="337"/>
                  </a:cubicBezTo>
                  <a:cubicBezTo>
                    <a:pt x="1511" y="350"/>
                    <a:pt x="1488" y="350"/>
                    <a:pt x="1465" y="347"/>
                  </a:cubicBezTo>
                  <a:cubicBezTo>
                    <a:pt x="1465" y="346"/>
                    <a:pt x="1465" y="345"/>
                    <a:pt x="1464" y="344"/>
                  </a:cubicBezTo>
                  <a:cubicBezTo>
                    <a:pt x="1469" y="343"/>
                    <a:pt x="1473" y="341"/>
                    <a:pt x="1478" y="340"/>
                  </a:cubicBezTo>
                  <a:cubicBezTo>
                    <a:pt x="1478" y="339"/>
                    <a:pt x="1478" y="338"/>
                    <a:pt x="1477" y="337"/>
                  </a:cubicBezTo>
                  <a:cubicBezTo>
                    <a:pt x="1465" y="337"/>
                    <a:pt x="1453" y="337"/>
                    <a:pt x="1441" y="337"/>
                  </a:cubicBezTo>
                  <a:cubicBezTo>
                    <a:pt x="1440" y="338"/>
                    <a:pt x="1440" y="339"/>
                    <a:pt x="1440" y="340"/>
                  </a:cubicBezTo>
                  <a:cubicBezTo>
                    <a:pt x="1453" y="341"/>
                    <a:pt x="1462" y="346"/>
                    <a:pt x="1460" y="360"/>
                  </a:cubicBezTo>
                  <a:cubicBezTo>
                    <a:pt x="1460" y="357"/>
                    <a:pt x="1461" y="353"/>
                    <a:pt x="1462" y="350"/>
                  </a:cubicBezTo>
                  <a:cubicBezTo>
                    <a:pt x="1463" y="350"/>
                    <a:pt x="1464" y="350"/>
                    <a:pt x="1465" y="350"/>
                  </a:cubicBezTo>
                  <a:cubicBezTo>
                    <a:pt x="1465" y="375"/>
                    <a:pt x="1465" y="400"/>
                    <a:pt x="1465" y="424"/>
                  </a:cubicBezTo>
                  <a:cubicBezTo>
                    <a:pt x="1468" y="404"/>
                    <a:pt x="1469" y="383"/>
                    <a:pt x="1471" y="362"/>
                  </a:cubicBezTo>
                  <a:cubicBezTo>
                    <a:pt x="1471" y="354"/>
                    <a:pt x="1474" y="350"/>
                    <a:pt x="1483" y="350"/>
                  </a:cubicBezTo>
                  <a:cubicBezTo>
                    <a:pt x="1493" y="351"/>
                    <a:pt x="1503" y="350"/>
                    <a:pt x="1512" y="350"/>
                  </a:cubicBezTo>
                  <a:cubicBezTo>
                    <a:pt x="1515" y="351"/>
                    <a:pt x="1518" y="352"/>
                    <a:pt x="1523" y="354"/>
                  </a:cubicBezTo>
                  <a:cubicBezTo>
                    <a:pt x="1518" y="356"/>
                    <a:pt x="1516" y="357"/>
                    <a:pt x="1512" y="359"/>
                  </a:cubicBezTo>
                  <a:cubicBezTo>
                    <a:pt x="1515" y="369"/>
                    <a:pt x="1505" y="381"/>
                    <a:pt x="1519" y="390"/>
                  </a:cubicBezTo>
                  <a:cubicBezTo>
                    <a:pt x="1520" y="380"/>
                    <a:pt x="1521" y="371"/>
                    <a:pt x="1522" y="362"/>
                  </a:cubicBezTo>
                  <a:cubicBezTo>
                    <a:pt x="1523" y="362"/>
                    <a:pt x="1524" y="362"/>
                    <a:pt x="1525" y="362"/>
                  </a:cubicBezTo>
                  <a:cubicBezTo>
                    <a:pt x="1526" y="375"/>
                    <a:pt x="1527" y="387"/>
                    <a:pt x="1528" y="400"/>
                  </a:cubicBezTo>
                  <a:cubicBezTo>
                    <a:pt x="1528" y="400"/>
                    <a:pt x="1528" y="400"/>
                    <a:pt x="1529" y="400"/>
                  </a:cubicBezTo>
                  <a:cubicBezTo>
                    <a:pt x="1530" y="380"/>
                    <a:pt x="1532" y="361"/>
                    <a:pt x="1533" y="342"/>
                  </a:cubicBezTo>
                  <a:cubicBezTo>
                    <a:pt x="1534" y="342"/>
                    <a:pt x="1535" y="342"/>
                    <a:pt x="1535" y="342"/>
                  </a:cubicBezTo>
                  <a:cubicBezTo>
                    <a:pt x="1536" y="346"/>
                    <a:pt x="1537" y="350"/>
                    <a:pt x="1537" y="354"/>
                  </a:cubicBezTo>
                  <a:cubicBezTo>
                    <a:pt x="1536" y="418"/>
                    <a:pt x="1535" y="481"/>
                    <a:pt x="1534" y="545"/>
                  </a:cubicBezTo>
                  <a:cubicBezTo>
                    <a:pt x="1534" y="552"/>
                    <a:pt x="1532" y="559"/>
                    <a:pt x="1534" y="566"/>
                  </a:cubicBezTo>
                  <a:cubicBezTo>
                    <a:pt x="1537" y="581"/>
                    <a:pt x="1542" y="596"/>
                    <a:pt x="1536" y="612"/>
                  </a:cubicBezTo>
                  <a:cubicBezTo>
                    <a:pt x="1552" y="612"/>
                    <a:pt x="1566" y="612"/>
                    <a:pt x="1580" y="612"/>
                  </a:cubicBezTo>
                  <a:cubicBezTo>
                    <a:pt x="1581" y="612"/>
                    <a:pt x="1581" y="611"/>
                    <a:pt x="1581" y="611"/>
                  </a:cubicBezTo>
                  <a:cubicBezTo>
                    <a:pt x="1568" y="609"/>
                    <a:pt x="1556" y="606"/>
                    <a:pt x="1543" y="604"/>
                  </a:cubicBezTo>
                  <a:cubicBezTo>
                    <a:pt x="1543" y="604"/>
                    <a:pt x="1543" y="603"/>
                    <a:pt x="1543" y="603"/>
                  </a:cubicBezTo>
                  <a:cubicBezTo>
                    <a:pt x="1558" y="603"/>
                    <a:pt x="1572" y="603"/>
                    <a:pt x="1587" y="603"/>
                  </a:cubicBezTo>
                  <a:cubicBezTo>
                    <a:pt x="1587" y="602"/>
                    <a:pt x="1587" y="601"/>
                    <a:pt x="1587" y="600"/>
                  </a:cubicBezTo>
                  <a:cubicBezTo>
                    <a:pt x="1580" y="600"/>
                    <a:pt x="1573" y="600"/>
                    <a:pt x="1567" y="600"/>
                  </a:cubicBezTo>
                  <a:cubicBezTo>
                    <a:pt x="1560" y="600"/>
                    <a:pt x="1554" y="600"/>
                    <a:pt x="1547" y="600"/>
                  </a:cubicBezTo>
                  <a:cubicBezTo>
                    <a:pt x="1602" y="595"/>
                    <a:pt x="1655" y="602"/>
                    <a:pt x="1708" y="612"/>
                  </a:cubicBezTo>
                  <a:cubicBezTo>
                    <a:pt x="1708" y="613"/>
                    <a:pt x="1708" y="615"/>
                    <a:pt x="1708" y="616"/>
                  </a:cubicBezTo>
                  <a:cubicBezTo>
                    <a:pt x="1662" y="612"/>
                    <a:pt x="1617" y="608"/>
                    <a:pt x="1572" y="605"/>
                  </a:cubicBezTo>
                  <a:cubicBezTo>
                    <a:pt x="1571" y="605"/>
                    <a:pt x="1571" y="606"/>
                    <a:pt x="1571" y="607"/>
                  </a:cubicBezTo>
                  <a:cubicBezTo>
                    <a:pt x="1618" y="616"/>
                    <a:pt x="1666" y="610"/>
                    <a:pt x="1712" y="628"/>
                  </a:cubicBezTo>
                  <a:cubicBezTo>
                    <a:pt x="1676" y="628"/>
                    <a:pt x="1640" y="626"/>
                    <a:pt x="1604" y="624"/>
                  </a:cubicBezTo>
                  <a:cubicBezTo>
                    <a:pt x="1572" y="622"/>
                    <a:pt x="1541" y="616"/>
                    <a:pt x="1508" y="617"/>
                  </a:cubicBezTo>
                  <a:cubicBezTo>
                    <a:pt x="1485" y="618"/>
                    <a:pt x="1462" y="614"/>
                    <a:pt x="1438" y="612"/>
                  </a:cubicBezTo>
                  <a:cubicBezTo>
                    <a:pt x="1438" y="613"/>
                    <a:pt x="1437" y="613"/>
                    <a:pt x="1437" y="614"/>
                  </a:cubicBezTo>
                  <a:cubicBezTo>
                    <a:pt x="1439" y="615"/>
                    <a:pt x="1442" y="618"/>
                    <a:pt x="1444" y="618"/>
                  </a:cubicBezTo>
                  <a:cubicBezTo>
                    <a:pt x="1451" y="619"/>
                    <a:pt x="1458" y="618"/>
                    <a:pt x="1465" y="618"/>
                  </a:cubicBezTo>
                  <a:cubicBezTo>
                    <a:pt x="1507" y="620"/>
                    <a:pt x="1549" y="622"/>
                    <a:pt x="1591" y="625"/>
                  </a:cubicBezTo>
                  <a:cubicBezTo>
                    <a:pt x="1620" y="627"/>
                    <a:pt x="1649" y="630"/>
                    <a:pt x="1678" y="633"/>
                  </a:cubicBezTo>
                  <a:cubicBezTo>
                    <a:pt x="1690" y="634"/>
                    <a:pt x="1702" y="635"/>
                    <a:pt x="1714" y="637"/>
                  </a:cubicBezTo>
                  <a:cubicBezTo>
                    <a:pt x="1714" y="625"/>
                    <a:pt x="1714" y="613"/>
                    <a:pt x="1714" y="602"/>
                  </a:cubicBezTo>
                  <a:cubicBezTo>
                    <a:pt x="1656" y="602"/>
                    <a:pt x="1599" y="594"/>
                    <a:pt x="1542" y="586"/>
                  </a:cubicBezTo>
                  <a:cubicBezTo>
                    <a:pt x="1542" y="569"/>
                    <a:pt x="1542" y="550"/>
                    <a:pt x="1542" y="532"/>
                  </a:cubicBezTo>
                  <a:cubicBezTo>
                    <a:pt x="1542" y="525"/>
                    <a:pt x="1546" y="521"/>
                    <a:pt x="1554" y="522"/>
                  </a:cubicBezTo>
                  <a:cubicBezTo>
                    <a:pt x="1568" y="523"/>
                    <a:pt x="1581" y="524"/>
                    <a:pt x="1595" y="526"/>
                  </a:cubicBezTo>
                  <a:cubicBezTo>
                    <a:pt x="1631" y="531"/>
                    <a:pt x="1667" y="537"/>
                    <a:pt x="1703" y="542"/>
                  </a:cubicBezTo>
                  <a:cubicBezTo>
                    <a:pt x="1706" y="543"/>
                    <a:pt x="1708" y="542"/>
                    <a:pt x="1711" y="541"/>
                  </a:cubicBezTo>
                  <a:cubicBezTo>
                    <a:pt x="1712" y="544"/>
                    <a:pt x="1713" y="546"/>
                    <a:pt x="1715" y="551"/>
                  </a:cubicBezTo>
                  <a:cubicBezTo>
                    <a:pt x="1716" y="519"/>
                    <a:pt x="1718" y="489"/>
                    <a:pt x="1719" y="460"/>
                  </a:cubicBezTo>
                  <a:cubicBezTo>
                    <a:pt x="1718" y="460"/>
                    <a:pt x="1718" y="460"/>
                    <a:pt x="1718" y="460"/>
                  </a:cubicBezTo>
                  <a:cubicBezTo>
                    <a:pt x="1717" y="474"/>
                    <a:pt x="1716" y="488"/>
                    <a:pt x="1714" y="502"/>
                  </a:cubicBezTo>
                  <a:cubicBezTo>
                    <a:pt x="1713" y="503"/>
                    <a:pt x="1711" y="504"/>
                    <a:pt x="1708" y="505"/>
                  </a:cubicBezTo>
                  <a:cubicBezTo>
                    <a:pt x="1714" y="486"/>
                    <a:pt x="1714" y="468"/>
                    <a:pt x="1710" y="448"/>
                  </a:cubicBezTo>
                  <a:cubicBezTo>
                    <a:pt x="1708" y="468"/>
                    <a:pt x="1706" y="486"/>
                    <a:pt x="1705" y="503"/>
                  </a:cubicBezTo>
                  <a:cubicBezTo>
                    <a:pt x="1690" y="501"/>
                    <a:pt x="1677" y="499"/>
                    <a:pt x="1663" y="498"/>
                  </a:cubicBezTo>
                  <a:cubicBezTo>
                    <a:pt x="1655" y="497"/>
                    <a:pt x="1646" y="500"/>
                    <a:pt x="1638" y="499"/>
                  </a:cubicBezTo>
                  <a:cubicBezTo>
                    <a:pt x="1628" y="497"/>
                    <a:pt x="1618" y="493"/>
                    <a:pt x="1608" y="490"/>
                  </a:cubicBezTo>
                  <a:cubicBezTo>
                    <a:pt x="1608" y="490"/>
                    <a:pt x="1608" y="490"/>
                    <a:pt x="1608" y="489"/>
                  </a:cubicBezTo>
                  <a:cubicBezTo>
                    <a:pt x="1613" y="490"/>
                    <a:pt x="1618" y="490"/>
                    <a:pt x="1623" y="491"/>
                  </a:cubicBezTo>
                  <a:cubicBezTo>
                    <a:pt x="1623" y="490"/>
                    <a:pt x="1624" y="489"/>
                    <a:pt x="1624" y="488"/>
                  </a:cubicBezTo>
                  <a:cubicBezTo>
                    <a:pt x="1622" y="487"/>
                    <a:pt x="1621" y="486"/>
                    <a:pt x="1619" y="486"/>
                  </a:cubicBezTo>
                  <a:cubicBezTo>
                    <a:pt x="1613" y="486"/>
                    <a:pt x="1608" y="486"/>
                    <a:pt x="1603" y="486"/>
                  </a:cubicBezTo>
                  <a:cubicBezTo>
                    <a:pt x="1584" y="483"/>
                    <a:pt x="1565" y="479"/>
                    <a:pt x="1546" y="476"/>
                  </a:cubicBezTo>
                  <a:cubicBezTo>
                    <a:pt x="1546" y="476"/>
                    <a:pt x="1546" y="476"/>
                    <a:pt x="1546" y="476"/>
                  </a:cubicBezTo>
                  <a:cubicBezTo>
                    <a:pt x="1546" y="472"/>
                    <a:pt x="1547" y="468"/>
                    <a:pt x="1547" y="464"/>
                  </a:cubicBezTo>
                  <a:cubicBezTo>
                    <a:pt x="1545" y="428"/>
                    <a:pt x="1545" y="393"/>
                    <a:pt x="1550" y="357"/>
                  </a:cubicBezTo>
                  <a:cubicBezTo>
                    <a:pt x="1551" y="351"/>
                    <a:pt x="1554" y="349"/>
                    <a:pt x="1560" y="350"/>
                  </a:cubicBezTo>
                  <a:cubicBezTo>
                    <a:pt x="1584" y="353"/>
                    <a:pt x="1607" y="356"/>
                    <a:pt x="1631" y="359"/>
                  </a:cubicBezTo>
                  <a:cubicBezTo>
                    <a:pt x="1640" y="360"/>
                    <a:pt x="1650" y="361"/>
                    <a:pt x="1659" y="362"/>
                  </a:cubicBezTo>
                  <a:cubicBezTo>
                    <a:pt x="1659" y="362"/>
                    <a:pt x="1659" y="362"/>
                    <a:pt x="1659" y="362"/>
                  </a:cubicBezTo>
                  <a:cubicBezTo>
                    <a:pt x="1619" y="354"/>
                    <a:pt x="1578" y="346"/>
                    <a:pt x="1538" y="338"/>
                  </a:cubicBezTo>
                  <a:cubicBezTo>
                    <a:pt x="1538" y="336"/>
                    <a:pt x="1538" y="335"/>
                    <a:pt x="1538" y="334"/>
                  </a:cubicBezTo>
                  <a:cubicBezTo>
                    <a:pt x="1600" y="340"/>
                    <a:pt x="1661" y="352"/>
                    <a:pt x="1722" y="362"/>
                  </a:cubicBezTo>
                  <a:cubicBezTo>
                    <a:pt x="1722" y="361"/>
                    <a:pt x="1722" y="359"/>
                    <a:pt x="1722" y="358"/>
                  </a:cubicBezTo>
                  <a:cubicBezTo>
                    <a:pt x="1725" y="360"/>
                    <a:pt x="1727" y="363"/>
                    <a:pt x="1730" y="364"/>
                  </a:cubicBezTo>
                  <a:cubicBezTo>
                    <a:pt x="1744" y="367"/>
                    <a:pt x="1758" y="369"/>
                    <a:pt x="1771" y="372"/>
                  </a:cubicBezTo>
                  <a:cubicBezTo>
                    <a:pt x="1782" y="375"/>
                    <a:pt x="1793" y="377"/>
                    <a:pt x="1806" y="380"/>
                  </a:cubicBezTo>
                  <a:cubicBezTo>
                    <a:pt x="1802" y="373"/>
                    <a:pt x="1800" y="369"/>
                    <a:pt x="1797" y="364"/>
                  </a:cubicBezTo>
                  <a:cubicBezTo>
                    <a:pt x="1797" y="365"/>
                    <a:pt x="1796" y="365"/>
                    <a:pt x="1796" y="365"/>
                  </a:cubicBezTo>
                  <a:cubicBezTo>
                    <a:pt x="1797" y="368"/>
                    <a:pt x="1798" y="371"/>
                    <a:pt x="1799" y="374"/>
                  </a:cubicBezTo>
                  <a:cubicBezTo>
                    <a:pt x="1795" y="367"/>
                    <a:pt x="1790" y="364"/>
                    <a:pt x="1782" y="363"/>
                  </a:cubicBezTo>
                  <a:cubicBezTo>
                    <a:pt x="1776" y="363"/>
                    <a:pt x="1771" y="361"/>
                    <a:pt x="1766" y="360"/>
                  </a:cubicBezTo>
                  <a:cubicBezTo>
                    <a:pt x="1751" y="357"/>
                    <a:pt x="1736" y="353"/>
                    <a:pt x="1719" y="349"/>
                  </a:cubicBezTo>
                  <a:cubicBezTo>
                    <a:pt x="1720" y="353"/>
                    <a:pt x="1721" y="356"/>
                    <a:pt x="1722" y="358"/>
                  </a:cubicBezTo>
                  <a:cubicBezTo>
                    <a:pt x="1716" y="354"/>
                    <a:pt x="1713" y="347"/>
                    <a:pt x="1704" y="347"/>
                  </a:cubicBezTo>
                  <a:cubicBezTo>
                    <a:pt x="1700" y="347"/>
                    <a:pt x="1695" y="346"/>
                    <a:pt x="1691" y="345"/>
                  </a:cubicBezTo>
                  <a:cubicBezTo>
                    <a:pt x="1644" y="335"/>
                    <a:pt x="1596" y="325"/>
                    <a:pt x="1549" y="315"/>
                  </a:cubicBezTo>
                  <a:cubicBezTo>
                    <a:pt x="1540" y="313"/>
                    <a:pt x="1531" y="310"/>
                    <a:pt x="1521" y="307"/>
                  </a:cubicBezTo>
                  <a:cubicBezTo>
                    <a:pt x="1521" y="307"/>
                    <a:pt x="1522" y="306"/>
                    <a:pt x="1522" y="305"/>
                  </a:cubicBezTo>
                  <a:cubicBezTo>
                    <a:pt x="1529" y="306"/>
                    <a:pt x="1536" y="307"/>
                    <a:pt x="1543" y="308"/>
                  </a:cubicBezTo>
                  <a:cubicBezTo>
                    <a:pt x="1545" y="308"/>
                    <a:pt x="1548" y="307"/>
                    <a:pt x="1550" y="306"/>
                  </a:cubicBezTo>
                  <a:cubicBezTo>
                    <a:pt x="1559" y="308"/>
                    <a:pt x="1568" y="311"/>
                    <a:pt x="1577" y="313"/>
                  </a:cubicBezTo>
                  <a:cubicBezTo>
                    <a:pt x="1577" y="313"/>
                    <a:pt x="1578" y="311"/>
                    <a:pt x="1578" y="310"/>
                  </a:cubicBezTo>
                  <a:cubicBezTo>
                    <a:pt x="1586" y="313"/>
                    <a:pt x="1594" y="316"/>
                    <a:pt x="1605" y="320"/>
                  </a:cubicBezTo>
                  <a:cubicBezTo>
                    <a:pt x="1597" y="301"/>
                    <a:pt x="1592" y="297"/>
                    <a:pt x="1572" y="297"/>
                  </a:cubicBezTo>
                  <a:cubicBezTo>
                    <a:pt x="1574" y="301"/>
                    <a:pt x="1576" y="306"/>
                    <a:pt x="1578" y="310"/>
                  </a:cubicBezTo>
                  <a:close/>
                  <a:moveTo>
                    <a:pt x="142" y="816"/>
                  </a:moveTo>
                  <a:cubicBezTo>
                    <a:pt x="140" y="811"/>
                    <a:pt x="137" y="808"/>
                    <a:pt x="130" y="808"/>
                  </a:cubicBezTo>
                  <a:cubicBezTo>
                    <a:pt x="122" y="809"/>
                    <a:pt x="116" y="813"/>
                    <a:pt x="115" y="820"/>
                  </a:cubicBezTo>
                  <a:cubicBezTo>
                    <a:pt x="114" y="830"/>
                    <a:pt x="121" y="845"/>
                    <a:pt x="130" y="849"/>
                  </a:cubicBezTo>
                  <a:cubicBezTo>
                    <a:pt x="138" y="853"/>
                    <a:pt x="148" y="849"/>
                    <a:pt x="149" y="840"/>
                  </a:cubicBezTo>
                  <a:cubicBezTo>
                    <a:pt x="135" y="845"/>
                    <a:pt x="127" y="844"/>
                    <a:pt x="122" y="837"/>
                  </a:cubicBezTo>
                  <a:cubicBezTo>
                    <a:pt x="118" y="831"/>
                    <a:pt x="117" y="824"/>
                    <a:pt x="122" y="819"/>
                  </a:cubicBezTo>
                  <a:cubicBezTo>
                    <a:pt x="128" y="813"/>
                    <a:pt x="135" y="812"/>
                    <a:pt x="142" y="816"/>
                  </a:cubicBezTo>
                  <a:cubicBezTo>
                    <a:pt x="140" y="817"/>
                    <a:pt x="137" y="817"/>
                    <a:pt x="136" y="818"/>
                  </a:cubicBezTo>
                  <a:cubicBezTo>
                    <a:pt x="132" y="821"/>
                    <a:pt x="127" y="823"/>
                    <a:pt x="126" y="827"/>
                  </a:cubicBezTo>
                  <a:cubicBezTo>
                    <a:pt x="124" y="833"/>
                    <a:pt x="130" y="837"/>
                    <a:pt x="136" y="838"/>
                  </a:cubicBezTo>
                  <a:cubicBezTo>
                    <a:pt x="141" y="838"/>
                    <a:pt x="146" y="837"/>
                    <a:pt x="152" y="836"/>
                  </a:cubicBezTo>
                  <a:cubicBezTo>
                    <a:pt x="149" y="828"/>
                    <a:pt x="151" y="819"/>
                    <a:pt x="142" y="816"/>
                  </a:cubicBezTo>
                  <a:close/>
                  <a:moveTo>
                    <a:pt x="1486" y="850"/>
                  </a:moveTo>
                  <a:cubicBezTo>
                    <a:pt x="1484" y="858"/>
                    <a:pt x="1489" y="862"/>
                    <a:pt x="1492" y="868"/>
                  </a:cubicBezTo>
                  <a:cubicBezTo>
                    <a:pt x="1495" y="866"/>
                    <a:pt x="1498" y="862"/>
                    <a:pt x="1501" y="861"/>
                  </a:cubicBezTo>
                  <a:cubicBezTo>
                    <a:pt x="1506" y="860"/>
                    <a:pt x="1506" y="861"/>
                    <a:pt x="1509" y="858"/>
                  </a:cubicBezTo>
                  <a:cubicBezTo>
                    <a:pt x="1501" y="856"/>
                    <a:pt x="1494" y="853"/>
                    <a:pt x="1486" y="851"/>
                  </a:cubicBezTo>
                  <a:cubicBezTo>
                    <a:pt x="1484" y="846"/>
                    <a:pt x="1482" y="842"/>
                    <a:pt x="1479" y="837"/>
                  </a:cubicBezTo>
                  <a:cubicBezTo>
                    <a:pt x="1477" y="841"/>
                    <a:pt x="1476" y="843"/>
                    <a:pt x="1474" y="846"/>
                  </a:cubicBezTo>
                  <a:cubicBezTo>
                    <a:pt x="1477" y="846"/>
                    <a:pt x="1479" y="845"/>
                    <a:pt x="1481" y="845"/>
                  </a:cubicBezTo>
                  <a:cubicBezTo>
                    <a:pt x="1482" y="846"/>
                    <a:pt x="1482" y="847"/>
                    <a:pt x="1483" y="848"/>
                  </a:cubicBezTo>
                  <a:cubicBezTo>
                    <a:pt x="1473" y="859"/>
                    <a:pt x="1462" y="870"/>
                    <a:pt x="1451" y="881"/>
                  </a:cubicBezTo>
                  <a:cubicBezTo>
                    <a:pt x="1447" y="886"/>
                    <a:pt x="1444" y="889"/>
                    <a:pt x="1447" y="896"/>
                  </a:cubicBezTo>
                  <a:cubicBezTo>
                    <a:pt x="1449" y="895"/>
                    <a:pt x="1450" y="895"/>
                    <a:pt x="1453" y="894"/>
                  </a:cubicBezTo>
                  <a:cubicBezTo>
                    <a:pt x="1452" y="898"/>
                    <a:pt x="1451" y="902"/>
                    <a:pt x="1449" y="908"/>
                  </a:cubicBezTo>
                  <a:cubicBezTo>
                    <a:pt x="1458" y="892"/>
                    <a:pt x="1466" y="878"/>
                    <a:pt x="1474" y="864"/>
                  </a:cubicBezTo>
                  <a:cubicBezTo>
                    <a:pt x="1477" y="859"/>
                    <a:pt x="1482" y="855"/>
                    <a:pt x="1486" y="850"/>
                  </a:cubicBezTo>
                  <a:close/>
                  <a:moveTo>
                    <a:pt x="1466" y="935"/>
                  </a:moveTo>
                  <a:cubicBezTo>
                    <a:pt x="1466" y="923"/>
                    <a:pt x="1466" y="911"/>
                    <a:pt x="1466" y="899"/>
                  </a:cubicBezTo>
                  <a:cubicBezTo>
                    <a:pt x="1461" y="907"/>
                    <a:pt x="1455" y="915"/>
                    <a:pt x="1449" y="925"/>
                  </a:cubicBezTo>
                  <a:cubicBezTo>
                    <a:pt x="1455" y="928"/>
                    <a:pt x="1460" y="932"/>
                    <a:pt x="1466" y="935"/>
                  </a:cubicBezTo>
                  <a:cubicBezTo>
                    <a:pt x="1468" y="937"/>
                    <a:pt x="1470" y="938"/>
                    <a:pt x="1472" y="939"/>
                  </a:cubicBezTo>
                  <a:cubicBezTo>
                    <a:pt x="1473" y="929"/>
                    <a:pt x="1473" y="919"/>
                    <a:pt x="1474" y="910"/>
                  </a:cubicBezTo>
                  <a:cubicBezTo>
                    <a:pt x="1475" y="910"/>
                    <a:pt x="1476" y="910"/>
                    <a:pt x="1477" y="910"/>
                  </a:cubicBezTo>
                  <a:cubicBezTo>
                    <a:pt x="1478" y="920"/>
                    <a:pt x="1479" y="930"/>
                    <a:pt x="1480" y="941"/>
                  </a:cubicBezTo>
                  <a:cubicBezTo>
                    <a:pt x="1483" y="941"/>
                    <a:pt x="1485" y="941"/>
                    <a:pt x="1488" y="941"/>
                  </a:cubicBezTo>
                  <a:cubicBezTo>
                    <a:pt x="1485" y="932"/>
                    <a:pt x="1481" y="923"/>
                    <a:pt x="1485" y="913"/>
                  </a:cubicBezTo>
                  <a:cubicBezTo>
                    <a:pt x="1486" y="913"/>
                    <a:pt x="1487" y="913"/>
                    <a:pt x="1488" y="913"/>
                  </a:cubicBezTo>
                  <a:cubicBezTo>
                    <a:pt x="1490" y="922"/>
                    <a:pt x="1491" y="931"/>
                    <a:pt x="1493" y="941"/>
                  </a:cubicBezTo>
                  <a:cubicBezTo>
                    <a:pt x="1500" y="939"/>
                    <a:pt x="1507" y="936"/>
                    <a:pt x="1514" y="933"/>
                  </a:cubicBezTo>
                  <a:cubicBezTo>
                    <a:pt x="1509" y="918"/>
                    <a:pt x="1505" y="903"/>
                    <a:pt x="1500" y="889"/>
                  </a:cubicBezTo>
                  <a:cubicBezTo>
                    <a:pt x="1499" y="899"/>
                    <a:pt x="1496" y="908"/>
                    <a:pt x="1484" y="910"/>
                  </a:cubicBezTo>
                  <a:cubicBezTo>
                    <a:pt x="1484" y="907"/>
                    <a:pt x="1483" y="904"/>
                    <a:pt x="1482" y="901"/>
                  </a:cubicBezTo>
                  <a:cubicBezTo>
                    <a:pt x="1479" y="903"/>
                    <a:pt x="1477" y="911"/>
                    <a:pt x="1472" y="901"/>
                  </a:cubicBezTo>
                  <a:cubicBezTo>
                    <a:pt x="1471" y="906"/>
                    <a:pt x="1470" y="910"/>
                    <a:pt x="1470" y="913"/>
                  </a:cubicBezTo>
                  <a:cubicBezTo>
                    <a:pt x="1470" y="919"/>
                    <a:pt x="1470" y="925"/>
                    <a:pt x="1470" y="930"/>
                  </a:cubicBezTo>
                  <a:cubicBezTo>
                    <a:pt x="1470" y="932"/>
                    <a:pt x="1467" y="934"/>
                    <a:pt x="1466" y="935"/>
                  </a:cubicBezTo>
                  <a:close/>
                  <a:moveTo>
                    <a:pt x="1170" y="955"/>
                  </a:moveTo>
                  <a:cubicBezTo>
                    <a:pt x="1170" y="953"/>
                    <a:pt x="1170" y="950"/>
                    <a:pt x="1171" y="948"/>
                  </a:cubicBezTo>
                  <a:cubicBezTo>
                    <a:pt x="1180" y="918"/>
                    <a:pt x="1193" y="890"/>
                    <a:pt x="1208" y="863"/>
                  </a:cubicBezTo>
                  <a:cubicBezTo>
                    <a:pt x="1209" y="861"/>
                    <a:pt x="1210" y="858"/>
                    <a:pt x="1212" y="856"/>
                  </a:cubicBezTo>
                  <a:cubicBezTo>
                    <a:pt x="1211" y="856"/>
                    <a:pt x="1210" y="855"/>
                    <a:pt x="1209" y="855"/>
                  </a:cubicBezTo>
                  <a:cubicBezTo>
                    <a:pt x="1207" y="858"/>
                    <a:pt x="1204" y="862"/>
                    <a:pt x="1202" y="866"/>
                  </a:cubicBezTo>
                  <a:cubicBezTo>
                    <a:pt x="1192" y="884"/>
                    <a:pt x="1182" y="902"/>
                    <a:pt x="1171" y="921"/>
                  </a:cubicBezTo>
                  <a:cubicBezTo>
                    <a:pt x="1170" y="924"/>
                    <a:pt x="1166" y="926"/>
                    <a:pt x="1165" y="928"/>
                  </a:cubicBezTo>
                  <a:cubicBezTo>
                    <a:pt x="1161" y="923"/>
                    <a:pt x="1157" y="919"/>
                    <a:pt x="1153" y="912"/>
                  </a:cubicBezTo>
                  <a:cubicBezTo>
                    <a:pt x="1154" y="930"/>
                    <a:pt x="1164" y="942"/>
                    <a:pt x="1170" y="955"/>
                  </a:cubicBezTo>
                  <a:cubicBezTo>
                    <a:pt x="1186" y="966"/>
                    <a:pt x="1203" y="969"/>
                    <a:pt x="1221" y="965"/>
                  </a:cubicBezTo>
                  <a:cubicBezTo>
                    <a:pt x="1220" y="954"/>
                    <a:pt x="1218" y="944"/>
                    <a:pt x="1218" y="935"/>
                  </a:cubicBezTo>
                  <a:cubicBezTo>
                    <a:pt x="1218" y="926"/>
                    <a:pt x="1215" y="927"/>
                    <a:pt x="1209" y="927"/>
                  </a:cubicBezTo>
                  <a:cubicBezTo>
                    <a:pt x="1210" y="939"/>
                    <a:pt x="1211" y="951"/>
                    <a:pt x="1212" y="962"/>
                  </a:cubicBezTo>
                  <a:cubicBezTo>
                    <a:pt x="1202" y="952"/>
                    <a:pt x="1203" y="939"/>
                    <a:pt x="1204" y="925"/>
                  </a:cubicBezTo>
                  <a:cubicBezTo>
                    <a:pt x="1200" y="924"/>
                    <a:pt x="1195" y="923"/>
                    <a:pt x="1191" y="922"/>
                  </a:cubicBezTo>
                  <a:cubicBezTo>
                    <a:pt x="1182" y="934"/>
                    <a:pt x="1193" y="948"/>
                    <a:pt x="1186" y="961"/>
                  </a:cubicBezTo>
                  <a:cubicBezTo>
                    <a:pt x="1184" y="955"/>
                    <a:pt x="1182" y="948"/>
                    <a:pt x="1181" y="942"/>
                  </a:cubicBezTo>
                  <a:cubicBezTo>
                    <a:pt x="1177" y="947"/>
                    <a:pt x="1173" y="951"/>
                    <a:pt x="1170" y="955"/>
                  </a:cubicBezTo>
                  <a:close/>
                  <a:moveTo>
                    <a:pt x="967" y="199"/>
                  </a:moveTo>
                  <a:cubicBezTo>
                    <a:pt x="965" y="200"/>
                    <a:pt x="963" y="202"/>
                    <a:pt x="961" y="202"/>
                  </a:cubicBezTo>
                  <a:cubicBezTo>
                    <a:pt x="941" y="201"/>
                    <a:pt x="920" y="199"/>
                    <a:pt x="900" y="199"/>
                  </a:cubicBezTo>
                  <a:cubicBezTo>
                    <a:pt x="879" y="198"/>
                    <a:pt x="858" y="200"/>
                    <a:pt x="838" y="201"/>
                  </a:cubicBezTo>
                  <a:cubicBezTo>
                    <a:pt x="833" y="201"/>
                    <a:pt x="830" y="204"/>
                    <a:pt x="833" y="210"/>
                  </a:cubicBezTo>
                  <a:cubicBezTo>
                    <a:pt x="880" y="200"/>
                    <a:pt x="925" y="200"/>
                    <a:pt x="972" y="213"/>
                  </a:cubicBezTo>
                  <a:cubicBezTo>
                    <a:pt x="971" y="208"/>
                    <a:pt x="978" y="201"/>
                    <a:pt x="967" y="199"/>
                  </a:cubicBezTo>
                  <a:cubicBezTo>
                    <a:pt x="957" y="193"/>
                    <a:pt x="948" y="184"/>
                    <a:pt x="934" y="184"/>
                  </a:cubicBezTo>
                  <a:cubicBezTo>
                    <a:pt x="916" y="184"/>
                    <a:pt x="898" y="181"/>
                    <a:pt x="881" y="180"/>
                  </a:cubicBezTo>
                  <a:cubicBezTo>
                    <a:pt x="870" y="179"/>
                    <a:pt x="863" y="186"/>
                    <a:pt x="857" y="191"/>
                  </a:cubicBezTo>
                  <a:cubicBezTo>
                    <a:pt x="879" y="192"/>
                    <a:pt x="901" y="193"/>
                    <a:pt x="923" y="194"/>
                  </a:cubicBezTo>
                  <a:cubicBezTo>
                    <a:pt x="938" y="195"/>
                    <a:pt x="953" y="197"/>
                    <a:pt x="967" y="199"/>
                  </a:cubicBezTo>
                  <a:close/>
                  <a:moveTo>
                    <a:pt x="1289" y="962"/>
                  </a:moveTo>
                  <a:cubicBezTo>
                    <a:pt x="1283" y="967"/>
                    <a:pt x="1278" y="973"/>
                    <a:pt x="1272" y="978"/>
                  </a:cubicBezTo>
                  <a:cubicBezTo>
                    <a:pt x="1323" y="975"/>
                    <a:pt x="1375" y="971"/>
                    <a:pt x="1425" y="968"/>
                  </a:cubicBezTo>
                  <a:cubicBezTo>
                    <a:pt x="1420" y="962"/>
                    <a:pt x="1415" y="956"/>
                    <a:pt x="1410" y="950"/>
                  </a:cubicBezTo>
                  <a:cubicBezTo>
                    <a:pt x="1406" y="945"/>
                    <a:pt x="1402" y="942"/>
                    <a:pt x="1394" y="943"/>
                  </a:cubicBezTo>
                  <a:cubicBezTo>
                    <a:pt x="1366" y="947"/>
                    <a:pt x="1337" y="950"/>
                    <a:pt x="1308" y="952"/>
                  </a:cubicBezTo>
                  <a:cubicBezTo>
                    <a:pt x="1299" y="953"/>
                    <a:pt x="1292" y="954"/>
                    <a:pt x="1289" y="962"/>
                  </a:cubicBezTo>
                  <a:close/>
                  <a:moveTo>
                    <a:pt x="1257" y="259"/>
                  </a:moveTo>
                  <a:cubicBezTo>
                    <a:pt x="1254" y="259"/>
                    <a:pt x="1251" y="260"/>
                    <a:pt x="1249" y="261"/>
                  </a:cubicBezTo>
                  <a:cubicBezTo>
                    <a:pt x="1246" y="275"/>
                    <a:pt x="1243" y="288"/>
                    <a:pt x="1240" y="302"/>
                  </a:cubicBezTo>
                  <a:cubicBezTo>
                    <a:pt x="1254" y="302"/>
                    <a:pt x="1269" y="302"/>
                    <a:pt x="1285" y="302"/>
                  </a:cubicBezTo>
                  <a:cubicBezTo>
                    <a:pt x="1284" y="305"/>
                    <a:pt x="1285" y="310"/>
                    <a:pt x="1283" y="313"/>
                  </a:cubicBezTo>
                  <a:cubicBezTo>
                    <a:pt x="1275" y="321"/>
                    <a:pt x="1266" y="325"/>
                    <a:pt x="1255" y="322"/>
                  </a:cubicBezTo>
                  <a:cubicBezTo>
                    <a:pt x="1250" y="321"/>
                    <a:pt x="1246" y="317"/>
                    <a:pt x="1242" y="313"/>
                  </a:cubicBezTo>
                  <a:cubicBezTo>
                    <a:pt x="1238" y="310"/>
                    <a:pt x="1234" y="306"/>
                    <a:pt x="1230" y="302"/>
                  </a:cubicBezTo>
                  <a:cubicBezTo>
                    <a:pt x="1229" y="303"/>
                    <a:pt x="1228" y="303"/>
                    <a:pt x="1227" y="304"/>
                  </a:cubicBezTo>
                  <a:cubicBezTo>
                    <a:pt x="1228" y="308"/>
                    <a:pt x="1227" y="312"/>
                    <a:pt x="1228" y="315"/>
                  </a:cubicBezTo>
                  <a:cubicBezTo>
                    <a:pt x="1230" y="319"/>
                    <a:pt x="1234" y="321"/>
                    <a:pt x="1237" y="325"/>
                  </a:cubicBezTo>
                  <a:cubicBezTo>
                    <a:pt x="1239" y="324"/>
                    <a:pt x="1243" y="323"/>
                    <a:pt x="1245" y="324"/>
                  </a:cubicBezTo>
                  <a:cubicBezTo>
                    <a:pt x="1253" y="331"/>
                    <a:pt x="1264" y="330"/>
                    <a:pt x="1273" y="333"/>
                  </a:cubicBezTo>
                  <a:cubicBezTo>
                    <a:pt x="1282" y="337"/>
                    <a:pt x="1287" y="330"/>
                    <a:pt x="1289" y="326"/>
                  </a:cubicBezTo>
                  <a:cubicBezTo>
                    <a:pt x="1300" y="310"/>
                    <a:pt x="1297" y="290"/>
                    <a:pt x="1283" y="274"/>
                  </a:cubicBezTo>
                  <a:cubicBezTo>
                    <a:pt x="1285" y="283"/>
                    <a:pt x="1287" y="289"/>
                    <a:pt x="1289" y="296"/>
                  </a:cubicBezTo>
                  <a:cubicBezTo>
                    <a:pt x="1286" y="295"/>
                    <a:pt x="1284" y="294"/>
                    <a:pt x="1283" y="292"/>
                  </a:cubicBezTo>
                  <a:cubicBezTo>
                    <a:pt x="1280" y="279"/>
                    <a:pt x="1277" y="267"/>
                    <a:pt x="1273" y="253"/>
                  </a:cubicBezTo>
                  <a:cubicBezTo>
                    <a:pt x="1268" y="251"/>
                    <a:pt x="1262" y="253"/>
                    <a:pt x="1256" y="259"/>
                  </a:cubicBezTo>
                  <a:lnTo>
                    <a:pt x="1257" y="259"/>
                  </a:lnTo>
                  <a:close/>
                  <a:moveTo>
                    <a:pt x="1626" y="372"/>
                  </a:moveTo>
                  <a:cubicBezTo>
                    <a:pt x="1634" y="375"/>
                    <a:pt x="1632" y="382"/>
                    <a:pt x="1632" y="387"/>
                  </a:cubicBezTo>
                  <a:cubicBezTo>
                    <a:pt x="1632" y="422"/>
                    <a:pt x="1631" y="456"/>
                    <a:pt x="1630" y="492"/>
                  </a:cubicBezTo>
                  <a:cubicBezTo>
                    <a:pt x="1630" y="492"/>
                    <a:pt x="1633" y="492"/>
                    <a:pt x="1636" y="493"/>
                  </a:cubicBezTo>
                  <a:cubicBezTo>
                    <a:pt x="1636" y="472"/>
                    <a:pt x="1636" y="453"/>
                    <a:pt x="1636" y="433"/>
                  </a:cubicBezTo>
                  <a:cubicBezTo>
                    <a:pt x="1637" y="414"/>
                    <a:pt x="1637" y="395"/>
                    <a:pt x="1642" y="376"/>
                  </a:cubicBezTo>
                  <a:cubicBezTo>
                    <a:pt x="1643" y="376"/>
                    <a:pt x="1644" y="376"/>
                    <a:pt x="1645" y="376"/>
                  </a:cubicBezTo>
                  <a:cubicBezTo>
                    <a:pt x="1645" y="389"/>
                    <a:pt x="1646" y="401"/>
                    <a:pt x="1647" y="416"/>
                  </a:cubicBezTo>
                  <a:cubicBezTo>
                    <a:pt x="1649" y="405"/>
                    <a:pt x="1650" y="397"/>
                    <a:pt x="1651" y="388"/>
                  </a:cubicBezTo>
                  <a:cubicBezTo>
                    <a:pt x="1652" y="389"/>
                    <a:pt x="1653" y="389"/>
                    <a:pt x="1654" y="389"/>
                  </a:cubicBezTo>
                  <a:cubicBezTo>
                    <a:pt x="1654" y="419"/>
                    <a:pt x="1654" y="450"/>
                    <a:pt x="1654" y="480"/>
                  </a:cubicBezTo>
                  <a:cubicBezTo>
                    <a:pt x="1655" y="481"/>
                    <a:pt x="1657" y="481"/>
                    <a:pt x="1658" y="482"/>
                  </a:cubicBezTo>
                  <a:cubicBezTo>
                    <a:pt x="1660" y="482"/>
                    <a:pt x="1662" y="482"/>
                    <a:pt x="1662" y="482"/>
                  </a:cubicBezTo>
                  <a:cubicBezTo>
                    <a:pt x="1664" y="451"/>
                    <a:pt x="1665" y="421"/>
                    <a:pt x="1666" y="390"/>
                  </a:cubicBezTo>
                  <a:cubicBezTo>
                    <a:pt x="1663" y="388"/>
                    <a:pt x="1658" y="386"/>
                    <a:pt x="1653" y="384"/>
                  </a:cubicBezTo>
                  <a:cubicBezTo>
                    <a:pt x="1653" y="384"/>
                    <a:pt x="1653" y="383"/>
                    <a:pt x="1654" y="382"/>
                  </a:cubicBezTo>
                  <a:cubicBezTo>
                    <a:pt x="1672" y="379"/>
                    <a:pt x="1690" y="382"/>
                    <a:pt x="1708" y="387"/>
                  </a:cubicBezTo>
                  <a:cubicBezTo>
                    <a:pt x="1709" y="391"/>
                    <a:pt x="1709" y="395"/>
                    <a:pt x="1710" y="399"/>
                  </a:cubicBezTo>
                  <a:cubicBezTo>
                    <a:pt x="1710" y="399"/>
                    <a:pt x="1711" y="399"/>
                    <a:pt x="1711" y="399"/>
                  </a:cubicBezTo>
                  <a:cubicBezTo>
                    <a:pt x="1712" y="396"/>
                    <a:pt x="1713" y="393"/>
                    <a:pt x="1713" y="390"/>
                  </a:cubicBezTo>
                  <a:cubicBezTo>
                    <a:pt x="1714" y="390"/>
                    <a:pt x="1714" y="390"/>
                    <a:pt x="1715" y="390"/>
                  </a:cubicBezTo>
                  <a:cubicBezTo>
                    <a:pt x="1715" y="393"/>
                    <a:pt x="1716" y="397"/>
                    <a:pt x="1716" y="400"/>
                  </a:cubicBezTo>
                  <a:cubicBezTo>
                    <a:pt x="1717" y="400"/>
                    <a:pt x="1717" y="400"/>
                    <a:pt x="1717" y="400"/>
                  </a:cubicBezTo>
                  <a:cubicBezTo>
                    <a:pt x="1717" y="396"/>
                    <a:pt x="1718" y="391"/>
                    <a:pt x="1718" y="387"/>
                  </a:cubicBezTo>
                  <a:cubicBezTo>
                    <a:pt x="1718" y="387"/>
                    <a:pt x="1719" y="387"/>
                    <a:pt x="1720" y="387"/>
                  </a:cubicBezTo>
                  <a:cubicBezTo>
                    <a:pt x="1720" y="397"/>
                    <a:pt x="1721" y="407"/>
                    <a:pt x="1721" y="419"/>
                  </a:cubicBezTo>
                  <a:cubicBezTo>
                    <a:pt x="1723" y="406"/>
                    <a:pt x="1724" y="395"/>
                    <a:pt x="1726" y="383"/>
                  </a:cubicBezTo>
                  <a:cubicBezTo>
                    <a:pt x="1687" y="377"/>
                    <a:pt x="1648" y="371"/>
                    <a:pt x="1611" y="365"/>
                  </a:cubicBezTo>
                  <a:cubicBezTo>
                    <a:pt x="1616" y="367"/>
                    <a:pt x="1621" y="370"/>
                    <a:pt x="1627" y="372"/>
                  </a:cubicBezTo>
                  <a:cubicBezTo>
                    <a:pt x="1622" y="373"/>
                    <a:pt x="1617" y="374"/>
                    <a:pt x="1613" y="375"/>
                  </a:cubicBezTo>
                  <a:cubicBezTo>
                    <a:pt x="1616" y="385"/>
                    <a:pt x="1620" y="394"/>
                    <a:pt x="1624" y="406"/>
                  </a:cubicBezTo>
                  <a:cubicBezTo>
                    <a:pt x="1625" y="393"/>
                    <a:pt x="1626" y="383"/>
                    <a:pt x="1626" y="372"/>
                  </a:cubicBezTo>
                  <a:close/>
                  <a:moveTo>
                    <a:pt x="453" y="193"/>
                  </a:moveTo>
                  <a:cubicBezTo>
                    <a:pt x="453" y="193"/>
                    <a:pt x="453" y="193"/>
                    <a:pt x="453" y="193"/>
                  </a:cubicBezTo>
                  <a:cubicBezTo>
                    <a:pt x="454" y="200"/>
                    <a:pt x="455" y="207"/>
                    <a:pt x="457" y="214"/>
                  </a:cubicBezTo>
                  <a:cubicBezTo>
                    <a:pt x="467" y="242"/>
                    <a:pt x="470" y="244"/>
                    <a:pt x="499" y="243"/>
                  </a:cubicBezTo>
                  <a:cubicBezTo>
                    <a:pt x="503" y="243"/>
                    <a:pt x="508" y="241"/>
                    <a:pt x="511" y="238"/>
                  </a:cubicBezTo>
                  <a:cubicBezTo>
                    <a:pt x="524" y="221"/>
                    <a:pt x="531" y="203"/>
                    <a:pt x="529" y="181"/>
                  </a:cubicBezTo>
                  <a:cubicBezTo>
                    <a:pt x="527" y="158"/>
                    <a:pt x="521" y="137"/>
                    <a:pt x="509" y="118"/>
                  </a:cubicBezTo>
                  <a:cubicBezTo>
                    <a:pt x="515" y="125"/>
                    <a:pt x="523" y="130"/>
                    <a:pt x="527" y="138"/>
                  </a:cubicBezTo>
                  <a:cubicBezTo>
                    <a:pt x="543" y="172"/>
                    <a:pt x="540" y="205"/>
                    <a:pt x="520" y="237"/>
                  </a:cubicBezTo>
                  <a:cubicBezTo>
                    <a:pt x="518" y="240"/>
                    <a:pt x="515" y="243"/>
                    <a:pt x="513" y="246"/>
                  </a:cubicBezTo>
                  <a:cubicBezTo>
                    <a:pt x="514" y="246"/>
                    <a:pt x="515" y="247"/>
                    <a:pt x="515" y="247"/>
                  </a:cubicBezTo>
                  <a:cubicBezTo>
                    <a:pt x="518" y="247"/>
                    <a:pt x="520" y="247"/>
                    <a:pt x="522" y="247"/>
                  </a:cubicBezTo>
                  <a:cubicBezTo>
                    <a:pt x="523" y="245"/>
                    <a:pt x="524" y="243"/>
                    <a:pt x="525" y="241"/>
                  </a:cubicBezTo>
                  <a:cubicBezTo>
                    <a:pt x="542" y="218"/>
                    <a:pt x="549" y="191"/>
                    <a:pt x="548" y="162"/>
                  </a:cubicBezTo>
                  <a:cubicBezTo>
                    <a:pt x="548" y="159"/>
                    <a:pt x="547" y="156"/>
                    <a:pt x="545" y="153"/>
                  </a:cubicBezTo>
                  <a:cubicBezTo>
                    <a:pt x="538" y="146"/>
                    <a:pt x="537" y="138"/>
                    <a:pt x="540" y="129"/>
                  </a:cubicBezTo>
                  <a:cubicBezTo>
                    <a:pt x="541" y="127"/>
                    <a:pt x="544" y="125"/>
                    <a:pt x="546" y="123"/>
                  </a:cubicBezTo>
                  <a:cubicBezTo>
                    <a:pt x="546" y="122"/>
                    <a:pt x="545" y="120"/>
                    <a:pt x="544" y="116"/>
                  </a:cubicBezTo>
                  <a:cubicBezTo>
                    <a:pt x="548" y="120"/>
                    <a:pt x="550" y="122"/>
                    <a:pt x="553" y="124"/>
                  </a:cubicBezTo>
                  <a:cubicBezTo>
                    <a:pt x="555" y="125"/>
                    <a:pt x="557" y="128"/>
                    <a:pt x="559" y="127"/>
                  </a:cubicBezTo>
                  <a:cubicBezTo>
                    <a:pt x="574" y="125"/>
                    <a:pt x="588" y="130"/>
                    <a:pt x="602" y="135"/>
                  </a:cubicBezTo>
                  <a:cubicBezTo>
                    <a:pt x="605" y="132"/>
                    <a:pt x="608" y="129"/>
                    <a:pt x="611" y="125"/>
                  </a:cubicBezTo>
                  <a:cubicBezTo>
                    <a:pt x="588" y="124"/>
                    <a:pt x="566" y="123"/>
                    <a:pt x="543" y="114"/>
                  </a:cubicBezTo>
                  <a:cubicBezTo>
                    <a:pt x="548" y="112"/>
                    <a:pt x="550" y="111"/>
                    <a:pt x="552" y="111"/>
                  </a:cubicBezTo>
                  <a:cubicBezTo>
                    <a:pt x="551" y="109"/>
                    <a:pt x="549" y="107"/>
                    <a:pt x="548" y="105"/>
                  </a:cubicBezTo>
                  <a:cubicBezTo>
                    <a:pt x="548" y="104"/>
                    <a:pt x="549" y="104"/>
                    <a:pt x="549" y="103"/>
                  </a:cubicBezTo>
                  <a:cubicBezTo>
                    <a:pt x="547" y="102"/>
                    <a:pt x="545" y="101"/>
                    <a:pt x="541" y="99"/>
                  </a:cubicBezTo>
                  <a:cubicBezTo>
                    <a:pt x="545" y="98"/>
                    <a:pt x="547" y="97"/>
                    <a:pt x="549" y="97"/>
                  </a:cubicBezTo>
                  <a:cubicBezTo>
                    <a:pt x="546" y="94"/>
                    <a:pt x="543" y="91"/>
                    <a:pt x="539" y="88"/>
                  </a:cubicBezTo>
                  <a:cubicBezTo>
                    <a:pt x="542" y="85"/>
                    <a:pt x="544" y="83"/>
                    <a:pt x="546" y="81"/>
                  </a:cubicBezTo>
                  <a:cubicBezTo>
                    <a:pt x="542" y="79"/>
                    <a:pt x="539" y="78"/>
                    <a:pt x="533" y="76"/>
                  </a:cubicBezTo>
                  <a:cubicBezTo>
                    <a:pt x="536" y="89"/>
                    <a:pt x="537" y="100"/>
                    <a:pt x="539" y="113"/>
                  </a:cubicBezTo>
                  <a:cubicBezTo>
                    <a:pt x="531" y="114"/>
                    <a:pt x="520" y="116"/>
                    <a:pt x="509" y="118"/>
                  </a:cubicBezTo>
                  <a:cubicBezTo>
                    <a:pt x="505" y="119"/>
                    <a:pt x="501" y="119"/>
                    <a:pt x="497" y="119"/>
                  </a:cubicBezTo>
                  <a:cubicBezTo>
                    <a:pt x="485" y="120"/>
                    <a:pt x="475" y="122"/>
                    <a:pt x="467" y="133"/>
                  </a:cubicBezTo>
                  <a:cubicBezTo>
                    <a:pt x="454" y="152"/>
                    <a:pt x="449" y="171"/>
                    <a:pt x="453" y="193"/>
                  </a:cubicBezTo>
                  <a:close/>
                  <a:moveTo>
                    <a:pt x="1651" y="717"/>
                  </a:moveTo>
                  <a:cubicBezTo>
                    <a:pt x="1654" y="715"/>
                    <a:pt x="1657" y="712"/>
                    <a:pt x="1660" y="712"/>
                  </a:cubicBezTo>
                  <a:cubicBezTo>
                    <a:pt x="1665" y="711"/>
                    <a:pt x="1671" y="712"/>
                    <a:pt x="1677" y="713"/>
                  </a:cubicBezTo>
                  <a:cubicBezTo>
                    <a:pt x="1677" y="713"/>
                    <a:pt x="1678" y="713"/>
                    <a:pt x="1679" y="712"/>
                  </a:cubicBezTo>
                  <a:cubicBezTo>
                    <a:pt x="1678" y="711"/>
                    <a:pt x="1676" y="710"/>
                    <a:pt x="1675" y="709"/>
                  </a:cubicBezTo>
                  <a:cubicBezTo>
                    <a:pt x="1678" y="709"/>
                    <a:pt x="1681" y="708"/>
                    <a:pt x="1684" y="708"/>
                  </a:cubicBezTo>
                  <a:cubicBezTo>
                    <a:pt x="1683" y="707"/>
                    <a:pt x="1683" y="707"/>
                    <a:pt x="1683" y="706"/>
                  </a:cubicBezTo>
                  <a:cubicBezTo>
                    <a:pt x="1672" y="706"/>
                    <a:pt x="1660" y="705"/>
                    <a:pt x="1649" y="705"/>
                  </a:cubicBezTo>
                  <a:cubicBezTo>
                    <a:pt x="1649" y="701"/>
                    <a:pt x="1648" y="698"/>
                    <a:pt x="1648" y="694"/>
                  </a:cubicBezTo>
                  <a:cubicBezTo>
                    <a:pt x="1651" y="694"/>
                    <a:pt x="1654" y="693"/>
                    <a:pt x="1657" y="693"/>
                  </a:cubicBezTo>
                  <a:cubicBezTo>
                    <a:pt x="1658" y="692"/>
                    <a:pt x="1661" y="691"/>
                    <a:pt x="1661" y="690"/>
                  </a:cubicBezTo>
                  <a:cubicBezTo>
                    <a:pt x="1667" y="674"/>
                    <a:pt x="1671" y="658"/>
                    <a:pt x="1660" y="642"/>
                  </a:cubicBezTo>
                  <a:cubicBezTo>
                    <a:pt x="1659" y="642"/>
                    <a:pt x="1658" y="642"/>
                    <a:pt x="1657" y="643"/>
                  </a:cubicBezTo>
                  <a:cubicBezTo>
                    <a:pt x="1652" y="644"/>
                    <a:pt x="1648" y="645"/>
                    <a:pt x="1644" y="647"/>
                  </a:cubicBezTo>
                  <a:cubicBezTo>
                    <a:pt x="1634" y="650"/>
                    <a:pt x="1634" y="652"/>
                    <a:pt x="1640" y="662"/>
                  </a:cubicBezTo>
                  <a:cubicBezTo>
                    <a:pt x="1640" y="660"/>
                    <a:pt x="1641" y="659"/>
                    <a:pt x="1641" y="657"/>
                  </a:cubicBezTo>
                  <a:cubicBezTo>
                    <a:pt x="1640" y="652"/>
                    <a:pt x="1643" y="648"/>
                    <a:pt x="1648" y="648"/>
                  </a:cubicBezTo>
                  <a:cubicBezTo>
                    <a:pt x="1651" y="648"/>
                    <a:pt x="1656" y="651"/>
                    <a:pt x="1658" y="655"/>
                  </a:cubicBezTo>
                  <a:cubicBezTo>
                    <a:pt x="1665" y="669"/>
                    <a:pt x="1662" y="692"/>
                    <a:pt x="1639" y="689"/>
                  </a:cubicBezTo>
                  <a:cubicBezTo>
                    <a:pt x="1631" y="703"/>
                    <a:pt x="1633" y="720"/>
                    <a:pt x="1645" y="732"/>
                  </a:cubicBezTo>
                  <a:cubicBezTo>
                    <a:pt x="1652" y="739"/>
                    <a:pt x="1658" y="739"/>
                    <a:pt x="1666" y="734"/>
                  </a:cubicBezTo>
                  <a:cubicBezTo>
                    <a:pt x="1645" y="728"/>
                    <a:pt x="1634" y="708"/>
                    <a:pt x="1643" y="693"/>
                  </a:cubicBezTo>
                  <a:cubicBezTo>
                    <a:pt x="1646" y="701"/>
                    <a:pt x="1649" y="709"/>
                    <a:pt x="1651" y="717"/>
                  </a:cubicBezTo>
                  <a:cubicBezTo>
                    <a:pt x="1653" y="719"/>
                    <a:pt x="1655" y="723"/>
                    <a:pt x="1658" y="724"/>
                  </a:cubicBezTo>
                  <a:cubicBezTo>
                    <a:pt x="1666" y="728"/>
                    <a:pt x="1675" y="731"/>
                    <a:pt x="1685" y="734"/>
                  </a:cubicBezTo>
                  <a:cubicBezTo>
                    <a:pt x="1685" y="735"/>
                    <a:pt x="1685" y="738"/>
                    <a:pt x="1686" y="741"/>
                  </a:cubicBezTo>
                  <a:cubicBezTo>
                    <a:pt x="1680" y="742"/>
                    <a:pt x="1675" y="743"/>
                    <a:pt x="1669" y="745"/>
                  </a:cubicBezTo>
                  <a:cubicBezTo>
                    <a:pt x="1663" y="747"/>
                    <a:pt x="1665" y="751"/>
                    <a:pt x="1666" y="755"/>
                  </a:cubicBezTo>
                  <a:cubicBezTo>
                    <a:pt x="1668" y="760"/>
                    <a:pt x="1671" y="759"/>
                    <a:pt x="1674" y="758"/>
                  </a:cubicBezTo>
                  <a:cubicBezTo>
                    <a:pt x="1675" y="757"/>
                    <a:pt x="1677" y="759"/>
                    <a:pt x="1679" y="760"/>
                  </a:cubicBezTo>
                  <a:cubicBezTo>
                    <a:pt x="1680" y="759"/>
                    <a:pt x="1682" y="757"/>
                    <a:pt x="1684" y="755"/>
                  </a:cubicBezTo>
                  <a:cubicBezTo>
                    <a:pt x="1690" y="764"/>
                    <a:pt x="1690" y="779"/>
                    <a:pt x="1682" y="789"/>
                  </a:cubicBezTo>
                  <a:cubicBezTo>
                    <a:pt x="1679" y="781"/>
                    <a:pt x="1677" y="774"/>
                    <a:pt x="1675" y="767"/>
                  </a:cubicBezTo>
                  <a:cubicBezTo>
                    <a:pt x="1670" y="790"/>
                    <a:pt x="1676" y="795"/>
                    <a:pt x="1701" y="790"/>
                  </a:cubicBezTo>
                  <a:cubicBezTo>
                    <a:pt x="1700" y="780"/>
                    <a:pt x="1697" y="769"/>
                    <a:pt x="1706" y="759"/>
                  </a:cubicBezTo>
                  <a:cubicBezTo>
                    <a:pt x="1706" y="769"/>
                    <a:pt x="1706" y="779"/>
                    <a:pt x="1706" y="789"/>
                  </a:cubicBezTo>
                  <a:cubicBezTo>
                    <a:pt x="1711" y="792"/>
                    <a:pt x="1712" y="789"/>
                    <a:pt x="1712" y="784"/>
                  </a:cubicBezTo>
                  <a:cubicBezTo>
                    <a:pt x="1712" y="776"/>
                    <a:pt x="1712" y="767"/>
                    <a:pt x="1712" y="759"/>
                  </a:cubicBezTo>
                  <a:cubicBezTo>
                    <a:pt x="1713" y="759"/>
                    <a:pt x="1715" y="759"/>
                    <a:pt x="1716" y="759"/>
                  </a:cubicBezTo>
                  <a:cubicBezTo>
                    <a:pt x="1716" y="769"/>
                    <a:pt x="1716" y="779"/>
                    <a:pt x="1716" y="789"/>
                  </a:cubicBezTo>
                  <a:cubicBezTo>
                    <a:pt x="1721" y="789"/>
                    <a:pt x="1724" y="789"/>
                    <a:pt x="1728" y="789"/>
                  </a:cubicBezTo>
                  <a:cubicBezTo>
                    <a:pt x="1728" y="778"/>
                    <a:pt x="1728" y="768"/>
                    <a:pt x="1728" y="756"/>
                  </a:cubicBezTo>
                  <a:cubicBezTo>
                    <a:pt x="1722" y="756"/>
                    <a:pt x="1715" y="756"/>
                    <a:pt x="1709" y="756"/>
                  </a:cubicBezTo>
                  <a:cubicBezTo>
                    <a:pt x="1702" y="756"/>
                    <a:pt x="1696" y="755"/>
                    <a:pt x="1689" y="754"/>
                  </a:cubicBezTo>
                  <a:cubicBezTo>
                    <a:pt x="1689" y="754"/>
                    <a:pt x="1689" y="754"/>
                    <a:pt x="1689" y="753"/>
                  </a:cubicBezTo>
                  <a:cubicBezTo>
                    <a:pt x="1697" y="753"/>
                    <a:pt x="1705" y="752"/>
                    <a:pt x="1713" y="751"/>
                  </a:cubicBezTo>
                  <a:cubicBezTo>
                    <a:pt x="1712" y="744"/>
                    <a:pt x="1712" y="737"/>
                    <a:pt x="1711" y="731"/>
                  </a:cubicBezTo>
                  <a:cubicBezTo>
                    <a:pt x="1708" y="731"/>
                    <a:pt x="1705" y="730"/>
                    <a:pt x="1703" y="730"/>
                  </a:cubicBezTo>
                  <a:cubicBezTo>
                    <a:pt x="1700" y="730"/>
                    <a:pt x="1698" y="730"/>
                    <a:pt x="1695" y="729"/>
                  </a:cubicBezTo>
                  <a:cubicBezTo>
                    <a:pt x="1699" y="745"/>
                    <a:pt x="1699" y="745"/>
                    <a:pt x="1693" y="749"/>
                  </a:cubicBezTo>
                  <a:cubicBezTo>
                    <a:pt x="1686" y="742"/>
                    <a:pt x="1686" y="726"/>
                    <a:pt x="1693" y="724"/>
                  </a:cubicBezTo>
                  <a:cubicBezTo>
                    <a:pt x="1700" y="721"/>
                    <a:pt x="1708" y="721"/>
                    <a:pt x="1711" y="713"/>
                  </a:cubicBezTo>
                  <a:cubicBezTo>
                    <a:pt x="1712" y="711"/>
                    <a:pt x="1715" y="711"/>
                    <a:pt x="1718" y="710"/>
                  </a:cubicBezTo>
                  <a:cubicBezTo>
                    <a:pt x="1717" y="714"/>
                    <a:pt x="1716" y="717"/>
                    <a:pt x="1715" y="720"/>
                  </a:cubicBezTo>
                  <a:cubicBezTo>
                    <a:pt x="1716" y="720"/>
                    <a:pt x="1718" y="720"/>
                    <a:pt x="1719" y="720"/>
                  </a:cubicBezTo>
                  <a:cubicBezTo>
                    <a:pt x="1718" y="704"/>
                    <a:pt x="1716" y="689"/>
                    <a:pt x="1716" y="673"/>
                  </a:cubicBezTo>
                  <a:cubicBezTo>
                    <a:pt x="1715" y="664"/>
                    <a:pt x="1717" y="654"/>
                    <a:pt x="1717" y="645"/>
                  </a:cubicBezTo>
                  <a:cubicBezTo>
                    <a:pt x="1717" y="643"/>
                    <a:pt x="1717" y="641"/>
                    <a:pt x="1716" y="639"/>
                  </a:cubicBezTo>
                  <a:cubicBezTo>
                    <a:pt x="1716" y="639"/>
                    <a:pt x="1715" y="639"/>
                    <a:pt x="1714" y="639"/>
                  </a:cubicBezTo>
                  <a:cubicBezTo>
                    <a:pt x="1714" y="645"/>
                    <a:pt x="1714" y="651"/>
                    <a:pt x="1714" y="657"/>
                  </a:cubicBezTo>
                  <a:cubicBezTo>
                    <a:pt x="1712" y="671"/>
                    <a:pt x="1711" y="685"/>
                    <a:pt x="1708" y="699"/>
                  </a:cubicBezTo>
                  <a:cubicBezTo>
                    <a:pt x="1704" y="715"/>
                    <a:pt x="1687" y="724"/>
                    <a:pt x="1673" y="721"/>
                  </a:cubicBezTo>
                  <a:cubicBezTo>
                    <a:pt x="1671" y="719"/>
                    <a:pt x="1670" y="717"/>
                    <a:pt x="1669" y="717"/>
                  </a:cubicBezTo>
                  <a:cubicBezTo>
                    <a:pt x="1663" y="716"/>
                    <a:pt x="1657" y="717"/>
                    <a:pt x="1651" y="717"/>
                  </a:cubicBezTo>
                  <a:close/>
                  <a:moveTo>
                    <a:pt x="449" y="1007"/>
                  </a:moveTo>
                  <a:cubicBezTo>
                    <a:pt x="408" y="1009"/>
                    <a:pt x="367" y="1010"/>
                    <a:pt x="326" y="1012"/>
                  </a:cubicBezTo>
                  <a:cubicBezTo>
                    <a:pt x="316" y="1013"/>
                    <a:pt x="306" y="1011"/>
                    <a:pt x="297" y="1013"/>
                  </a:cubicBezTo>
                  <a:cubicBezTo>
                    <a:pt x="275" y="1019"/>
                    <a:pt x="252" y="1020"/>
                    <a:pt x="229" y="1020"/>
                  </a:cubicBezTo>
                  <a:cubicBezTo>
                    <a:pt x="208" y="1019"/>
                    <a:pt x="186" y="1019"/>
                    <a:pt x="165" y="1019"/>
                  </a:cubicBezTo>
                  <a:cubicBezTo>
                    <a:pt x="165" y="1020"/>
                    <a:pt x="165" y="1021"/>
                    <a:pt x="165" y="1022"/>
                  </a:cubicBezTo>
                  <a:cubicBezTo>
                    <a:pt x="175" y="1023"/>
                    <a:pt x="186" y="1025"/>
                    <a:pt x="196" y="1026"/>
                  </a:cubicBezTo>
                  <a:cubicBezTo>
                    <a:pt x="206" y="1027"/>
                    <a:pt x="216" y="1029"/>
                    <a:pt x="226" y="1029"/>
                  </a:cubicBezTo>
                  <a:cubicBezTo>
                    <a:pt x="256" y="1028"/>
                    <a:pt x="285" y="1025"/>
                    <a:pt x="315" y="1024"/>
                  </a:cubicBezTo>
                  <a:cubicBezTo>
                    <a:pt x="358" y="1024"/>
                    <a:pt x="401" y="1024"/>
                    <a:pt x="443" y="1024"/>
                  </a:cubicBezTo>
                  <a:cubicBezTo>
                    <a:pt x="445" y="1019"/>
                    <a:pt x="447" y="1013"/>
                    <a:pt x="448" y="1006"/>
                  </a:cubicBezTo>
                  <a:cubicBezTo>
                    <a:pt x="454" y="1013"/>
                    <a:pt x="461" y="1015"/>
                    <a:pt x="468" y="1011"/>
                  </a:cubicBezTo>
                  <a:cubicBezTo>
                    <a:pt x="464" y="999"/>
                    <a:pt x="460" y="987"/>
                    <a:pt x="456" y="976"/>
                  </a:cubicBezTo>
                  <a:cubicBezTo>
                    <a:pt x="450" y="976"/>
                    <a:pt x="444" y="976"/>
                    <a:pt x="438" y="975"/>
                  </a:cubicBezTo>
                  <a:cubicBezTo>
                    <a:pt x="437" y="984"/>
                    <a:pt x="436" y="993"/>
                    <a:pt x="436" y="1003"/>
                  </a:cubicBezTo>
                  <a:cubicBezTo>
                    <a:pt x="439" y="1003"/>
                    <a:pt x="441" y="1003"/>
                    <a:pt x="442" y="1004"/>
                  </a:cubicBezTo>
                  <a:cubicBezTo>
                    <a:pt x="445" y="1004"/>
                    <a:pt x="446" y="1006"/>
                    <a:pt x="449" y="1007"/>
                  </a:cubicBezTo>
                  <a:close/>
                  <a:moveTo>
                    <a:pt x="474" y="302"/>
                  </a:moveTo>
                  <a:cubicBezTo>
                    <a:pt x="475" y="303"/>
                    <a:pt x="475" y="306"/>
                    <a:pt x="476" y="307"/>
                  </a:cubicBezTo>
                  <a:cubicBezTo>
                    <a:pt x="485" y="316"/>
                    <a:pt x="494" y="325"/>
                    <a:pt x="504" y="334"/>
                  </a:cubicBezTo>
                  <a:cubicBezTo>
                    <a:pt x="505" y="336"/>
                    <a:pt x="507" y="336"/>
                    <a:pt x="509" y="336"/>
                  </a:cubicBezTo>
                  <a:cubicBezTo>
                    <a:pt x="510" y="335"/>
                    <a:pt x="511" y="334"/>
                    <a:pt x="512" y="333"/>
                  </a:cubicBezTo>
                  <a:cubicBezTo>
                    <a:pt x="507" y="328"/>
                    <a:pt x="502" y="324"/>
                    <a:pt x="497" y="320"/>
                  </a:cubicBezTo>
                  <a:cubicBezTo>
                    <a:pt x="498" y="320"/>
                    <a:pt x="500" y="320"/>
                    <a:pt x="502" y="320"/>
                  </a:cubicBezTo>
                  <a:cubicBezTo>
                    <a:pt x="491" y="308"/>
                    <a:pt x="484" y="303"/>
                    <a:pt x="474" y="302"/>
                  </a:cubicBezTo>
                  <a:cubicBezTo>
                    <a:pt x="473" y="296"/>
                    <a:pt x="477" y="298"/>
                    <a:pt x="479" y="299"/>
                  </a:cubicBezTo>
                  <a:cubicBezTo>
                    <a:pt x="490" y="301"/>
                    <a:pt x="500" y="307"/>
                    <a:pt x="507" y="316"/>
                  </a:cubicBezTo>
                  <a:cubicBezTo>
                    <a:pt x="527" y="339"/>
                    <a:pt x="535" y="366"/>
                    <a:pt x="540" y="395"/>
                  </a:cubicBezTo>
                  <a:cubicBezTo>
                    <a:pt x="541" y="403"/>
                    <a:pt x="542" y="412"/>
                    <a:pt x="543" y="420"/>
                  </a:cubicBezTo>
                  <a:cubicBezTo>
                    <a:pt x="542" y="420"/>
                    <a:pt x="541" y="420"/>
                    <a:pt x="541" y="420"/>
                  </a:cubicBezTo>
                  <a:cubicBezTo>
                    <a:pt x="538" y="410"/>
                    <a:pt x="535" y="400"/>
                    <a:pt x="533" y="391"/>
                  </a:cubicBezTo>
                  <a:cubicBezTo>
                    <a:pt x="526" y="391"/>
                    <a:pt x="521" y="391"/>
                    <a:pt x="517" y="391"/>
                  </a:cubicBezTo>
                  <a:cubicBezTo>
                    <a:pt x="518" y="402"/>
                    <a:pt x="519" y="413"/>
                    <a:pt x="519" y="425"/>
                  </a:cubicBezTo>
                  <a:cubicBezTo>
                    <a:pt x="519" y="433"/>
                    <a:pt x="518" y="442"/>
                    <a:pt x="517" y="450"/>
                  </a:cubicBezTo>
                  <a:cubicBezTo>
                    <a:pt x="515" y="464"/>
                    <a:pt x="513" y="477"/>
                    <a:pt x="512" y="490"/>
                  </a:cubicBezTo>
                  <a:cubicBezTo>
                    <a:pt x="500" y="516"/>
                    <a:pt x="479" y="527"/>
                    <a:pt x="451" y="530"/>
                  </a:cubicBezTo>
                  <a:cubicBezTo>
                    <a:pt x="454" y="531"/>
                    <a:pt x="457" y="533"/>
                    <a:pt x="459" y="533"/>
                  </a:cubicBezTo>
                  <a:cubicBezTo>
                    <a:pt x="473" y="528"/>
                    <a:pt x="488" y="525"/>
                    <a:pt x="500" y="517"/>
                  </a:cubicBezTo>
                  <a:cubicBezTo>
                    <a:pt x="507" y="512"/>
                    <a:pt x="508" y="499"/>
                    <a:pt x="511" y="490"/>
                  </a:cubicBezTo>
                  <a:cubicBezTo>
                    <a:pt x="513" y="489"/>
                    <a:pt x="515" y="488"/>
                    <a:pt x="515" y="487"/>
                  </a:cubicBezTo>
                  <a:cubicBezTo>
                    <a:pt x="520" y="474"/>
                    <a:pt x="525" y="460"/>
                    <a:pt x="528" y="447"/>
                  </a:cubicBezTo>
                  <a:cubicBezTo>
                    <a:pt x="531" y="432"/>
                    <a:pt x="531" y="431"/>
                    <a:pt x="545" y="434"/>
                  </a:cubicBezTo>
                  <a:cubicBezTo>
                    <a:pt x="547" y="434"/>
                    <a:pt x="548" y="434"/>
                    <a:pt x="549" y="434"/>
                  </a:cubicBezTo>
                  <a:cubicBezTo>
                    <a:pt x="553" y="423"/>
                    <a:pt x="554" y="413"/>
                    <a:pt x="551" y="402"/>
                  </a:cubicBezTo>
                  <a:cubicBezTo>
                    <a:pt x="543" y="378"/>
                    <a:pt x="538" y="354"/>
                    <a:pt x="530" y="331"/>
                  </a:cubicBezTo>
                  <a:cubicBezTo>
                    <a:pt x="519" y="302"/>
                    <a:pt x="491" y="287"/>
                    <a:pt x="462" y="287"/>
                  </a:cubicBezTo>
                  <a:cubicBezTo>
                    <a:pt x="462" y="292"/>
                    <a:pt x="461" y="296"/>
                    <a:pt x="460" y="302"/>
                  </a:cubicBezTo>
                  <a:cubicBezTo>
                    <a:pt x="465" y="302"/>
                    <a:pt x="470" y="302"/>
                    <a:pt x="474" y="302"/>
                  </a:cubicBezTo>
                  <a:close/>
                  <a:moveTo>
                    <a:pt x="1211" y="790"/>
                  </a:moveTo>
                  <a:cubicBezTo>
                    <a:pt x="1222" y="786"/>
                    <a:pt x="1232" y="781"/>
                    <a:pt x="1242" y="777"/>
                  </a:cubicBezTo>
                  <a:cubicBezTo>
                    <a:pt x="1242" y="768"/>
                    <a:pt x="1242" y="758"/>
                    <a:pt x="1242" y="749"/>
                  </a:cubicBezTo>
                  <a:cubicBezTo>
                    <a:pt x="1234" y="748"/>
                    <a:pt x="1226" y="747"/>
                    <a:pt x="1218" y="746"/>
                  </a:cubicBezTo>
                  <a:cubicBezTo>
                    <a:pt x="1220" y="744"/>
                    <a:pt x="1223" y="740"/>
                    <a:pt x="1225" y="740"/>
                  </a:cubicBezTo>
                  <a:cubicBezTo>
                    <a:pt x="1238" y="739"/>
                    <a:pt x="1250" y="739"/>
                    <a:pt x="1264" y="739"/>
                  </a:cubicBezTo>
                  <a:cubicBezTo>
                    <a:pt x="1256" y="753"/>
                    <a:pt x="1260" y="765"/>
                    <a:pt x="1266" y="777"/>
                  </a:cubicBezTo>
                  <a:cubicBezTo>
                    <a:pt x="1268" y="782"/>
                    <a:pt x="1274" y="785"/>
                    <a:pt x="1281" y="782"/>
                  </a:cubicBezTo>
                  <a:cubicBezTo>
                    <a:pt x="1286" y="779"/>
                    <a:pt x="1290" y="777"/>
                    <a:pt x="1295" y="774"/>
                  </a:cubicBezTo>
                  <a:cubicBezTo>
                    <a:pt x="1296" y="776"/>
                    <a:pt x="1295" y="780"/>
                    <a:pt x="1296" y="781"/>
                  </a:cubicBezTo>
                  <a:cubicBezTo>
                    <a:pt x="1302" y="787"/>
                    <a:pt x="1298" y="793"/>
                    <a:pt x="1299" y="798"/>
                  </a:cubicBezTo>
                  <a:cubicBezTo>
                    <a:pt x="1289" y="799"/>
                    <a:pt x="1279" y="800"/>
                    <a:pt x="1269" y="801"/>
                  </a:cubicBezTo>
                  <a:cubicBezTo>
                    <a:pt x="1269" y="802"/>
                    <a:pt x="1269" y="802"/>
                    <a:pt x="1269" y="803"/>
                  </a:cubicBezTo>
                  <a:cubicBezTo>
                    <a:pt x="1283" y="803"/>
                    <a:pt x="1297" y="803"/>
                    <a:pt x="1312" y="803"/>
                  </a:cubicBezTo>
                  <a:cubicBezTo>
                    <a:pt x="1312" y="795"/>
                    <a:pt x="1312" y="787"/>
                    <a:pt x="1312" y="778"/>
                  </a:cubicBezTo>
                  <a:cubicBezTo>
                    <a:pt x="1313" y="778"/>
                    <a:pt x="1314" y="778"/>
                    <a:pt x="1314" y="778"/>
                  </a:cubicBezTo>
                  <a:cubicBezTo>
                    <a:pt x="1315" y="788"/>
                    <a:pt x="1315" y="798"/>
                    <a:pt x="1317" y="807"/>
                  </a:cubicBezTo>
                  <a:cubicBezTo>
                    <a:pt x="1320" y="839"/>
                    <a:pt x="1317" y="869"/>
                    <a:pt x="1304" y="897"/>
                  </a:cubicBezTo>
                  <a:cubicBezTo>
                    <a:pt x="1300" y="906"/>
                    <a:pt x="1291" y="913"/>
                    <a:pt x="1287" y="923"/>
                  </a:cubicBezTo>
                  <a:cubicBezTo>
                    <a:pt x="1276" y="949"/>
                    <a:pt x="1256" y="962"/>
                    <a:pt x="1230" y="970"/>
                  </a:cubicBezTo>
                  <a:cubicBezTo>
                    <a:pt x="1201" y="979"/>
                    <a:pt x="1177" y="970"/>
                    <a:pt x="1161" y="945"/>
                  </a:cubicBezTo>
                  <a:cubicBezTo>
                    <a:pt x="1144" y="920"/>
                    <a:pt x="1137" y="892"/>
                    <a:pt x="1132" y="863"/>
                  </a:cubicBezTo>
                  <a:cubicBezTo>
                    <a:pt x="1129" y="840"/>
                    <a:pt x="1129" y="817"/>
                    <a:pt x="1133" y="793"/>
                  </a:cubicBezTo>
                  <a:cubicBezTo>
                    <a:pt x="1122" y="795"/>
                    <a:pt x="1112" y="796"/>
                    <a:pt x="1101" y="798"/>
                  </a:cubicBezTo>
                  <a:cubicBezTo>
                    <a:pt x="1102" y="803"/>
                    <a:pt x="1102" y="806"/>
                    <a:pt x="1103" y="810"/>
                  </a:cubicBezTo>
                  <a:cubicBezTo>
                    <a:pt x="1103" y="810"/>
                    <a:pt x="1104" y="810"/>
                    <a:pt x="1104" y="810"/>
                  </a:cubicBezTo>
                  <a:cubicBezTo>
                    <a:pt x="1104" y="807"/>
                    <a:pt x="1105" y="805"/>
                    <a:pt x="1105" y="803"/>
                  </a:cubicBezTo>
                  <a:cubicBezTo>
                    <a:pt x="1108" y="803"/>
                    <a:pt x="1109" y="803"/>
                    <a:pt x="1109" y="803"/>
                  </a:cubicBezTo>
                  <a:cubicBezTo>
                    <a:pt x="1112" y="829"/>
                    <a:pt x="1113" y="856"/>
                    <a:pt x="1117" y="883"/>
                  </a:cubicBezTo>
                  <a:cubicBezTo>
                    <a:pt x="1122" y="913"/>
                    <a:pt x="1131" y="942"/>
                    <a:pt x="1155" y="964"/>
                  </a:cubicBezTo>
                  <a:cubicBezTo>
                    <a:pt x="1162" y="970"/>
                    <a:pt x="1171" y="975"/>
                    <a:pt x="1179" y="981"/>
                  </a:cubicBezTo>
                  <a:cubicBezTo>
                    <a:pt x="1178" y="982"/>
                    <a:pt x="1177" y="984"/>
                    <a:pt x="1176" y="986"/>
                  </a:cubicBezTo>
                  <a:cubicBezTo>
                    <a:pt x="1200" y="984"/>
                    <a:pt x="1223" y="982"/>
                    <a:pt x="1247" y="981"/>
                  </a:cubicBezTo>
                  <a:cubicBezTo>
                    <a:pt x="1258" y="980"/>
                    <a:pt x="1267" y="977"/>
                    <a:pt x="1274" y="968"/>
                  </a:cubicBezTo>
                  <a:cubicBezTo>
                    <a:pt x="1282" y="958"/>
                    <a:pt x="1290" y="948"/>
                    <a:pt x="1299" y="938"/>
                  </a:cubicBezTo>
                  <a:cubicBezTo>
                    <a:pt x="1300" y="936"/>
                    <a:pt x="1303" y="935"/>
                    <a:pt x="1305" y="934"/>
                  </a:cubicBezTo>
                  <a:cubicBezTo>
                    <a:pt x="1308" y="930"/>
                    <a:pt x="1311" y="924"/>
                    <a:pt x="1313" y="918"/>
                  </a:cubicBezTo>
                  <a:cubicBezTo>
                    <a:pt x="1317" y="907"/>
                    <a:pt x="1320" y="894"/>
                    <a:pt x="1327" y="884"/>
                  </a:cubicBezTo>
                  <a:cubicBezTo>
                    <a:pt x="1334" y="874"/>
                    <a:pt x="1335" y="862"/>
                    <a:pt x="1335" y="851"/>
                  </a:cubicBezTo>
                  <a:cubicBezTo>
                    <a:pt x="1336" y="833"/>
                    <a:pt x="1334" y="815"/>
                    <a:pt x="1334" y="796"/>
                  </a:cubicBezTo>
                  <a:cubicBezTo>
                    <a:pt x="1334" y="792"/>
                    <a:pt x="1334" y="788"/>
                    <a:pt x="1335" y="783"/>
                  </a:cubicBezTo>
                  <a:cubicBezTo>
                    <a:pt x="1348" y="791"/>
                    <a:pt x="1344" y="803"/>
                    <a:pt x="1345" y="815"/>
                  </a:cubicBezTo>
                  <a:cubicBezTo>
                    <a:pt x="1347" y="807"/>
                    <a:pt x="1348" y="802"/>
                    <a:pt x="1349" y="797"/>
                  </a:cubicBezTo>
                  <a:cubicBezTo>
                    <a:pt x="1352" y="799"/>
                    <a:pt x="1353" y="800"/>
                    <a:pt x="1355" y="802"/>
                  </a:cubicBezTo>
                  <a:cubicBezTo>
                    <a:pt x="1357" y="798"/>
                    <a:pt x="1358" y="796"/>
                    <a:pt x="1360" y="793"/>
                  </a:cubicBezTo>
                  <a:cubicBezTo>
                    <a:pt x="1363" y="795"/>
                    <a:pt x="1365" y="797"/>
                    <a:pt x="1367" y="799"/>
                  </a:cubicBezTo>
                  <a:cubicBezTo>
                    <a:pt x="1369" y="797"/>
                    <a:pt x="1370" y="795"/>
                    <a:pt x="1372" y="793"/>
                  </a:cubicBezTo>
                  <a:cubicBezTo>
                    <a:pt x="1372" y="793"/>
                    <a:pt x="1373" y="793"/>
                    <a:pt x="1374" y="793"/>
                  </a:cubicBezTo>
                  <a:cubicBezTo>
                    <a:pt x="1375" y="803"/>
                    <a:pt x="1377" y="813"/>
                    <a:pt x="1378" y="824"/>
                  </a:cubicBezTo>
                  <a:cubicBezTo>
                    <a:pt x="1382" y="824"/>
                    <a:pt x="1385" y="824"/>
                    <a:pt x="1387" y="824"/>
                  </a:cubicBezTo>
                  <a:cubicBezTo>
                    <a:pt x="1391" y="807"/>
                    <a:pt x="1394" y="791"/>
                    <a:pt x="1398" y="773"/>
                  </a:cubicBezTo>
                  <a:cubicBezTo>
                    <a:pt x="1393" y="775"/>
                    <a:pt x="1390" y="776"/>
                    <a:pt x="1387" y="777"/>
                  </a:cubicBezTo>
                  <a:cubicBezTo>
                    <a:pt x="1383" y="779"/>
                    <a:pt x="1379" y="779"/>
                    <a:pt x="1374" y="780"/>
                  </a:cubicBezTo>
                  <a:cubicBezTo>
                    <a:pt x="1379" y="782"/>
                    <a:pt x="1384" y="785"/>
                    <a:pt x="1390" y="788"/>
                  </a:cubicBezTo>
                  <a:cubicBezTo>
                    <a:pt x="1376" y="793"/>
                    <a:pt x="1356" y="789"/>
                    <a:pt x="1352" y="782"/>
                  </a:cubicBezTo>
                  <a:cubicBezTo>
                    <a:pt x="1353" y="781"/>
                    <a:pt x="1355" y="781"/>
                    <a:pt x="1357" y="780"/>
                  </a:cubicBezTo>
                  <a:cubicBezTo>
                    <a:pt x="1352" y="779"/>
                    <a:pt x="1347" y="779"/>
                    <a:pt x="1346" y="777"/>
                  </a:cubicBezTo>
                  <a:cubicBezTo>
                    <a:pt x="1338" y="768"/>
                    <a:pt x="1329" y="774"/>
                    <a:pt x="1320" y="772"/>
                  </a:cubicBezTo>
                  <a:cubicBezTo>
                    <a:pt x="1315" y="771"/>
                    <a:pt x="1310" y="771"/>
                    <a:pt x="1305" y="771"/>
                  </a:cubicBezTo>
                  <a:cubicBezTo>
                    <a:pt x="1301" y="772"/>
                    <a:pt x="1298" y="773"/>
                    <a:pt x="1295" y="774"/>
                  </a:cubicBezTo>
                  <a:cubicBezTo>
                    <a:pt x="1294" y="767"/>
                    <a:pt x="1290" y="771"/>
                    <a:pt x="1287" y="773"/>
                  </a:cubicBezTo>
                  <a:cubicBezTo>
                    <a:pt x="1282" y="777"/>
                    <a:pt x="1277" y="779"/>
                    <a:pt x="1271" y="774"/>
                  </a:cubicBezTo>
                  <a:cubicBezTo>
                    <a:pt x="1264" y="769"/>
                    <a:pt x="1263" y="762"/>
                    <a:pt x="1265" y="754"/>
                  </a:cubicBezTo>
                  <a:cubicBezTo>
                    <a:pt x="1266" y="748"/>
                    <a:pt x="1270" y="743"/>
                    <a:pt x="1278" y="743"/>
                  </a:cubicBezTo>
                  <a:cubicBezTo>
                    <a:pt x="1268" y="753"/>
                    <a:pt x="1268" y="764"/>
                    <a:pt x="1277" y="772"/>
                  </a:cubicBezTo>
                  <a:cubicBezTo>
                    <a:pt x="1271" y="763"/>
                    <a:pt x="1272" y="757"/>
                    <a:pt x="1278" y="753"/>
                  </a:cubicBezTo>
                  <a:cubicBezTo>
                    <a:pt x="1281" y="751"/>
                    <a:pt x="1286" y="749"/>
                    <a:pt x="1289" y="750"/>
                  </a:cubicBezTo>
                  <a:cubicBezTo>
                    <a:pt x="1298" y="753"/>
                    <a:pt x="1299" y="760"/>
                    <a:pt x="1296" y="768"/>
                  </a:cubicBezTo>
                  <a:cubicBezTo>
                    <a:pt x="1298" y="768"/>
                    <a:pt x="1299" y="768"/>
                    <a:pt x="1299" y="768"/>
                  </a:cubicBezTo>
                  <a:cubicBezTo>
                    <a:pt x="1339" y="767"/>
                    <a:pt x="1379" y="765"/>
                    <a:pt x="1419" y="764"/>
                  </a:cubicBezTo>
                  <a:cubicBezTo>
                    <a:pt x="1453" y="763"/>
                    <a:pt x="1488" y="764"/>
                    <a:pt x="1522" y="764"/>
                  </a:cubicBezTo>
                  <a:cubicBezTo>
                    <a:pt x="1524" y="764"/>
                    <a:pt x="1526" y="766"/>
                    <a:pt x="1528" y="767"/>
                  </a:cubicBezTo>
                  <a:cubicBezTo>
                    <a:pt x="1524" y="774"/>
                    <a:pt x="1536" y="775"/>
                    <a:pt x="1531" y="782"/>
                  </a:cubicBezTo>
                  <a:cubicBezTo>
                    <a:pt x="1529" y="782"/>
                    <a:pt x="1526" y="783"/>
                    <a:pt x="1522" y="783"/>
                  </a:cubicBezTo>
                  <a:cubicBezTo>
                    <a:pt x="1525" y="787"/>
                    <a:pt x="1527" y="791"/>
                    <a:pt x="1530" y="795"/>
                  </a:cubicBezTo>
                  <a:cubicBezTo>
                    <a:pt x="1534" y="793"/>
                    <a:pt x="1540" y="792"/>
                    <a:pt x="1541" y="790"/>
                  </a:cubicBezTo>
                  <a:cubicBezTo>
                    <a:pt x="1545" y="780"/>
                    <a:pt x="1553" y="782"/>
                    <a:pt x="1560" y="778"/>
                  </a:cubicBezTo>
                  <a:cubicBezTo>
                    <a:pt x="1558" y="769"/>
                    <a:pt x="1557" y="760"/>
                    <a:pt x="1555" y="751"/>
                  </a:cubicBezTo>
                  <a:cubicBezTo>
                    <a:pt x="1553" y="745"/>
                    <a:pt x="1549" y="739"/>
                    <a:pt x="1546" y="733"/>
                  </a:cubicBezTo>
                  <a:cubicBezTo>
                    <a:pt x="1547" y="730"/>
                    <a:pt x="1548" y="725"/>
                    <a:pt x="1549" y="721"/>
                  </a:cubicBezTo>
                  <a:cubicBezTo>
                    <a:pt x="1549" y="722"/>
                    <a:pt x="1550" y="722"/>
                    <a:pt x="1551" y="723"/>
                  </a:cubicBezTo>
                  <a:cubicBezTo>
                    <a:pt x="1565" y="751"/>
                    <a:pt x="1568" y="781"/>
                    <a:pt x="1568" y="811"/>
                  </a:cubicBezTo>
                  <a:cubicBezTo>
                    <a:pt x="1568" y="827"/>
                    <a:pt x="1564" y="842"/>
                    <a:pt x="1563" y="858"/>
                  </a:cubicBezTo>
                  <a:cubicBezTo>
                    <a:pt x="1560" y="887"/>
                    <a:pt x="1548" y="913"/>
                    <a:pt x="1525" y="932"/>
                  </a:cubicBezTo>
                  <a:cubicBezTo>
                    <a:pt x="1497" y="956"/>
                    <a:pt x="1464" y="953"/>
                    <a:pt x="1442" y="924"/>
                  </a:cubicBezTo>
                  <a:cubicBezTo>
                    <a:pt x="1429" y="908"/>
                    <a:pt x="1424" y="889"/>
                    <a:pt x="1419" y="870"/>
                  </a:cubicBezTo>
                  <a:cubicBezTo>
                    <a:pt x="1418" y="868"/>
                    <a:pt x="1416" y="866"/>
                    <a:pt x="1415" y="864"/>
                  </a:cubicBezTo>
                  <a:cubicBezTo>
                    <a:pt x="1415" y="858"/>
                    <a:pt x="1415" y="852"/>
                    <a:pt x="1415" y="845"/>
                  </a:cubicBezTo>
                  <a:cubicBezTo>
                    <a:pt x="1415" y="821"/>
                    <a:pt x="1413" y="798"/>
                    <a:pt x="1421" y="774"/>
                  </a:cubicBezTo>
                  <a:cubicBezTo>
                    <a:pt x="1413" y="774"/>
                    <a:pt x="1407" y="774"/>
                    <a:pt x="1399" y="774"/>
                  </a:cubicBezTo>
                  <a:cubicBezTo>
                    <a:pt x="1399" y="787"/>
                    <a:pt x="1399" y="798"/>
                    <a:pt x="1399" y="810"/>
                  </a:cubicBezTo>
                  <a:cubicBezTo>
                    <a:pt x="1399" y="814"/>
                    <a:pt x="1399" y="818"/>
                    <a:pt x="1399" y="822"/>
                  </a:cubicBezTo>
                  <a:cubicBezTo>
                    <a:pt x="1399" y="834"/>
                    <a:pt x="1398" y="845"/>
                    <a:pt x="1400" y="857"/>
                  </a:cubicBezTo>
                  <a:cubicBezTo>
                    <a:pt x="1404" y="883"/>
                    <a:pt x="1409" y="910"/>
                    <a:pt x="1424" y="933"/>
                  </a:cubicBezTo>
                  <a:cubicBezTo>
                    <a:pt x="1448" y="971"/>
                    <a:pt x="1495" y="978"/>
                    <a:pt x="1530" y="950"/>
                  </a:cubicBezTo>
                  <a:cubicBezTo>
                    <a:pt x="1545" y="938"/>
                    <a:pt x="1552" y="919"/>
                    <a:pt x="1559" y="902"/>
                  </a:cubicBezTo>
                  <a:cubicBezTo>
                    <a:pt x="1580" y="852"/>
                    <a:pt x="1583" y="801"/>
                    <a:pt x="1578" y="748"/>
                  </a:cubicBezTo>
                  <a:cubicBezTo>
                    <a:pt x="1576" y="734"/>
                    <a:pt x="1571" y="721"/>
                    <a:pt x="1568" y="709"/>
                  </a:cubicBezTo>
                  <a:cubicBezTo>
                    <a:pt x="1576" y="708"/>
                    <a:pt x="1577" y="715"/>
                    <a:pt x="1578" y="723"/>
                  </a:cubicBezTo>
                  <a:cubicBezTo>
                    <a:pt x="1579" y="725"/>
                    <a:pt x="1578" y="728"/>
                    <a:pt x="1579" y="731"/>
                  </a:cubicBezTo>
                  <a:cubicBezTo>
                    <a:pt x="1591" y="776"/>
                    <a:pt x="1587" y="822"/>
                    <a:pt x="1579" y="868"/>
                  </a:cubicBezTo>
                  <a:cubicBezTo>
                    <a:pt x="1577" y="882"/>
                    <a:pt x="1572" y="895"/>
                    <a:pt x="1568" y="909"/>
                  </a:cubicBezTo>
                  <a:cubicBezTo>
                    <a:pt x="1569" y="909"/>
                    <a:pt x="1570" y="910"/>
                    <a:pt x="1571" y="910"/>
                  </a:cubicBezTo>
                  <a:cubicBezTo>
                    <a:pt x="1575" y="897"/>
                    <a:pt x="1579" y="885"/>
                    <a:pt x="1582" y="872"/>
                  </a:cubicBezTo>
                  <a:cubicBezTo>
                    <a:pt x="1585" y="859"/>
                    <a:pt x="1589" y="846"/>
                    <a:pt x="1591" y="833"/>
                  </a:cubicBezTo>
                  <a:cubicBezTo>
                    <a:pt x="1592" y="820"/>
                    <a:pt x="1591" y="807"/>
                    <a:pt x="1591" y="795"/>
                  </a:cubicBezTo>
                  <a:cubicBezTo>
                    <a:pt x="1591" y="795"/>
                    <a:pt x="1591" y="794"/>
                    <a:pt x="1592" y="794"/>
                  </a:cubicBezTo>
                  <a:cubicBezTo>
                    <a:pt x="1593" y="800"/>
                    <a:pt x="1595" y="806"/>
                    <a:pt x="1597" y="812"/>
                  </a:cubicBezTo>
                  <a:cubicBezTo>
                    <a:pt x="1602" y="786"/>
                    <a:pt x="1602" y="761"/>
                    <a:pt x="1595" y="737"/>
                  </a:cubicBezTo>
                  <a:cubicBezTo>
                    <a:pt x="1595" y="752"/>
                    <a:pt x="1595" y="766"/>
                    <a:pt x="1595" y="781"/>
                  </a:cubicBezTo>
                  <a:cubicBezTo>
                    <a:pt x="1592" y="777"/>
                    <a:pt x="1591" y="773"/>
                    <a:pt x="1591" y="768"/>
                  </a:cubicBezTo>
                  <a:cubicBezTo>
                    <a:pt x="1588" y="749"/>
                    <a:pt x="1586" y="729"/>
                    <a:pt x="1582" y="710"/>
                  </a:cubicBezTo>
                  <a:cubicBezTo>
                    <a:pt x="1580" y="698"/>
                    <a:pt x="1577" y="697"/>
                    <a:pt x="1565" y="696"/>
                  </a:cubicBezTo>
                  <a:cubicBezTo>
                    <a:pt x="1555" y="696"/>
                    <a:pt x="1545" y="695"/>
                    <a:pt x="1535" y="694"/>
                  </a:cubicBezTo>
                  <a:cubicBezTo>
                    <a:pt x="1535" y="693"/>
                    <a:pt x="1535" y="693"/>
                    <a:pt x="1535" y="692"/>
                  </a:cubicBezTo>
                  <a:cubicBezTo>
                    <a:pt x="1540" y="689"/>
                    <a:pt x="1545" y="686"/>
                    <a:pt x="1550" y="683"/>
                  </a:cubicBezTo>
                  <a:cubicBezTo>
                    <a:pt x="1549" y="682"/>
                    <a:pt x="1549" y="681"/>
                    <a:pt x="1549" y="680"/>
                  </a:cubicBezTo>
                  <a:cubicBezTo>
                    <a:pt x="1542" y="680"/>
                    <a:pt x="1534" y="691"/>
                    <a:pt x="1528" y="682"/>
                  </a:cubicBezTo>
                  <a:cubicBezTo>
                    <a:pt x="1524" y="676"/>
                    <a:pt x="1523" y="668"/>
                    <a:pt x="1520" y="660"/>
                  </a:cubicBezTo>
                  <a:cubicBezTo>
                    <a:pt x="1518" y="660"/>
                    <a:pt x="1515" y="660"/>
                    <a:pt x="1510" y="661"/>
                  </a:cubicBezTo>
                  <a:cubicBezTo>
                    <a:pt x="1514" y="665"/>
                    <a:pt x="1518" y="668"/>
                    <a:pt x="1521" y="670"/>
                  </a:cubicBezTo>
                  <a:cubicBezTo>
                    <a:pt x="1485" y="655"/>
                    <a:pt x="1459" y="663"/>
                    <a:pt x="1438" y="696"/>
                  </a:cubicBezTo>
                  <a:cubicBezTo>
                    <a:pt x="1433" y="703"/>
                    <a:pt x="1429" y="712"/>
                    <a:pt x="1425" y="720"/>
                  </a:cubicBezTo>
                  <a:cubicBezTo>
                    <a:pt x="1424" y="720"/>
                    <a:pt x="1423" y="719"/>
                    <a:pt x="1422" y="719"/>
                  </a:cubicBezTo>
                  <a:cubicBezTo>
                    <a:pt x="1427" y="709"/>
                    <a:pt x="1430" y="698"/>
                    <a:pt x="1436" y="688"/>
                  </a:cubicBezTo>
                  <a:cubicBezTo>
                    <a:pt x="1442" y="679"/>
                    <a:pt x="1451" y="671"/>
                    <a:pt x="1459" y="663"/>
                  </a:cubicBezTo>
                  <a:cubicBezTo>
                    <a:pt x="1440" y="661"/>
                    <a:pt x="1412" y="700"/>
                    <a:pt x="1410" y="737"/>
                  </a:cubicBezTo>
                  <a:cubicBezTo>
                    <a:pt x="1422" y="737"/>
                    <a:pt x="1433" y="737"/>
                    <a:pt x="1443" y="737"/>
                  </a:cubicBezTo>
                  <a:cubicBezTo>
                    <a:pt x="1441" y="730"/>
                    <a:pt x="1437" y="722"/>
                    <a:pt x="1440" y="716"/>
                  </a:cubicBezTo>
                  <a:cubicBezTo>
                    <a:pt x="1453" y="688"/>
                    <a:pt x="1472" y="675"/>
                    <a:pt x="1503" y="678"/>
                  </a:cubicBezTo>
                  <a:cubicBezTo>
                    <a:pt x="1521" y="681"/>
                    <a:pt x="1541" y="698"/>
                    <a:pt x="1545" y="715"/>
                  </a:cubicBezTo>
                  <a:cubicBezTo>
                    <a:pt x="1541" y="712"/>
                    <a:pt x="1538" y="708"/>
                    <a:pt x="1536" y="707"/>
                  </a:cubicBezTo>
                  <a:cubicBezTo>
                    <a:pt x="1535" y="719"/>
                    <a:pt x="1534" y="731"/>
                    <a:pt x="1533" y="744"/>
                  </a:cubicBezTo>
                  <a:cubicBezTo>
                    <a:pt x="1517" y="745"/>
                    <a:pt x="1504" y="746"/>
                    <a:pt x="1490" y="747"/>
                  </a:cubicBezTo>
                  <a:cubicBezTo>
                    <a:pt x="1490" y="747"/>
                    <a:pt x="1490" y="747"/>
                    <a:pt x="1490" y="747"/>
                  </a:cubicBezTo>
                  <a:cubicBezTo>
                    <a:pt x="1502" y="748"/>
                    <a:pt x="1514" y="749"/>
                    <a:pt x="1527" y="750"/>
                  </a:cubicBezTo>
                  <a:cubicBezTo>
                    <a:pt x="1510" y="759"/>
                    <a:pt x="1312" y="761"/>
                    <a:pt x="1297" y="753"/>
                  </a:cubicBezTo>
                  <a:cubicBezTo>
                    <a:pt x="1326" y="751"/>
                    <a:pt x="1352" y="750"/>
                    <a:pt x="1378" y="749"/>
                  </a:cubicBezTo>
                  <a:cubicBezTo>
                    <a:pt x="1378" y="748"/>
                    <a:pt x="1378" y="748"/>
                    <a:pt x="1378" y="748"/>
                  </a:cubicBezTo>
                  <a:cubicBezTo>
                    <a:pt x="1351" y="747"/>
                    <a:pt x="1323" y="746"/>
                    <a:pt x="1295" y="744"/>
                  </a:cubicBezTo>
                  <a:cubicBezTo>
                    <a:pt x="1282" y="730"/>
                    <a:pt x="1282" y="730"/>
                    <a:pt x="1260" y="734"/>
                  </a:cubicBezTo>
                  <a:cubicBezTo>
                    <a:pt x="1257" y="734"/>
                    <a:pt x="1254" y="735"/>
                    <a:pt x="1251" y="735"/>
                  </a:cubicBezTo>
                  <a:cubicBezTo>
                    <a:pt x="1246" y="735"/>
                    <a:pt x="1241" y="733"/>
                    <a:pt x="1236" y="732"/>
                  </a:cubicBezTo>
                  <a:cubicBezTo>
                    <a:pt x="1237" y="732"/>
                    <a:pt x="1237" y="731"/>
                    <a:pt x="1237" y="730"/>
                  </a:cubicBezTo>
                  <a:cubicBezTo>
                    <a:pt x="1249" y="731"/>
                    <a:pt x="1249" y="731"/>
                    <a:pt x="1248" y="723"/>
                  </a:cubicBezTo>
                  <a:cubicBezTo>
                    <a:pt x="1246" y="725"/>
                    <a:pt x="1244" y="727"/>
                    <a:pt x="1243" y="729"/>
                  </a:cubicBezTo>
                  <a:cubicBezTo>
                    <a:pt x="1242" y="729"/>
                    <a:pt x="1242" y="729"/>
                    <a:pt x="1241" y="729"/>
                  </a:cubicBezTo>
                  <a:cubicBezTo>
                    <a:pt x="1241" y="721"/>
                    <a:pt x="1241" y="713"/>
                    <a:pt x="1241" y="704"/>
                  </a:cubicBezTo>
                  <a:cubicBezTo>
                    <a:pt x="1240" y="704"/>
                    <a:pt x="1239" y="704"/>
                    <a:pt x="1238" y="704"/>
                  </a:cubicBezTo>
                  <a:cubicBezTo>
                    <a:pt x="1236" y="708"/>
                    <a:pt x="1234" y="713"/>
                    <a:pt x="1233" y="718"/>
                  </a:cubicBezTo>
                  <a:cubicBezTo>
                    <a:pt x="1232" y="723"/>
                    <a:pt x="1232" y="728"/>
                    <a:pt x="1231" y="733"/>
                  </a:cubicBezTo>
                  <a:cubicBezTo>
                    <a:pt x="1230" y="733"/>
                    <a:pt x="1229" y="733"/>
                    <a:pt x="1228" y="733"/>
                  </a:cubicBezTo>
                  <a:cubicBezTo>
                    <a:pt x="1222" y="715"/>
                    <a:pt x="1219" y="697"/>
                    <a:pt x="1223" y="679"/>
                  </a:cubicBezTo>
                  <a:cubicBezTo>
                    <a:pt x="1231" y="680"/>
                    <a:pt x="1238" y="680"/>
                    <a:pt x="1245" y="681"/>
                  </a:cubicBezTo>
                  <a:cubicBezTo>
                    <a:pt x="1244" y="680"/>
                    <a:pt x="1243" y="678"/>
                    <a:pt x="1242" y="677"/>
                  </a:cubicBezTo>
                  <a:cubicBezTo>
                    <a:pt x="1232" y="675"/>
                    <a:pt x="1222" y="674"/>
                    <a:pt x="1212" y="678"/>
                  </a:cubicBezTo>
                  <a:cubicBezTo>
                    <a:pt x="1206" y="681"/>
                    <a:pt x="1199" y="683"/>
                    <a:pt x="1191" y="686"/>
                  </a:cubicBezTo>
                  <a:cubicBezTo>
                    <a:pt x="1197" y="690"/>
                    <a:pt x="1201" y="692"/>
                    <a:pt x="1205" y="694"/>
                  </a:cubicBezTo>
                  <a:cubicBezTo>
                    <a:pt x="1205" y="693"/>
                    <a:pt x="1205" y="692"/>
                    <a:pt x="1206" y="689"/>
                  </a:cubicBezTo>
                  <a:cubicBezTo>
                    <a:pt x="1207" y="695"/>
                    <a:pt x="1208" y="699"/>
                    <a:pt x="1209" y="704"/>
                  </a:cubicBezTo>
                  <a:cubicBezTo>
                    <a:pt x="1209" y="704"/>
                    <a:pt x="1209" y="703"/>
                    <a:pt x="1210" y="703"/>
                  </a:cubicBezTo>
                  <a:cubicBezTo>
                    <a:pt x="1210" y="695"/>
                    <a:pt x="1211" y="687"/>
                    <a:pt x="1212" y="678"/>
                  </a:cubicBezTo>
                  <a:cubicBezTo>
                    <a:pt x="1214" y="680"/>
                    <a:pt x="1216" y="682"/>
                    <a:pt x="1217" y="684"/>
                  </a:cubicBezTo>
                  <a:cubicBezTo>
                    <a:pt x="1219" y="694"/>
                    <a:pt x="1220" y="703"/>
                    <a:pt x="1221" y="712"/>
                  </a:cubicBezTo>
                  <a:cubicBezTo>
                    <a:pt x="1221" y="720"/>
                    <a:pt x="1220" y="728"/>
                    <a:pt x="1220" y="736"/>
                  </a:cubicBezTo>
                  <a:cubicBezTo>
                    <a:pt x="1219" y="736"/>
                    <a:pt x="1218" y="736"/>
                    <a:pt x="1217" y="736"/>
                  </a:cubicBezTo>
                  <a:cubicBezTo>
                    <a:pt x="1213" y="730"/>
                    <a:pt x="1210" y="723"/>
                    <a:pt x="1206" y="716"/>
                  </a:cubicBezTo>
                  <a:cubicBezTo>
                    <a:pt x="1206" y="717"/>
                    <a:pt x="1205" y="717"/>
                    <a:pt x="1205" y="717"/>
                  </a:cubicBezTo>
                  <a:cubicBezTo>
                    <a:pt x="1207" y="724"/>
                    <a:pt x="1208" y="730"/>
                    <a:pt x="1210" y="737"/>
                  </a:cubicBezTo>
                  <a:cubicBezTo>
                    <a:pt x="1209" y="737"/>
                    <a:pt x="1208" y="737"/>
                    <a:pt x="1207" y="738"/>
                  </a:cubicBezTo>
                  <a:cubicBezTo>
                    <a:pt x="1195" y="725"/>
                    <a:pt x="1190" y="709"/>
                    <a:pt x="1184" y="693"/>
                  </a:cubicBezTo>
                  <a:cubicBezTo>
                    <a:pt x="1181" y="695"/>
                    <a:pt x="1179" y="697"/>
                    <a:pt x="1178" y="698"/>
                  </a:cubicBezTo>
                  <a:cubicBezTo>
                    <a:pt x="1181" y="704"/>
                    <a:pt x="1185" y="709"/>
                    <a:pt x="1188" y="714"/>
                  </a:cubicBezTo>
                  <a:cubicBezTo>
                    <a:pt x="1191" y="719"/>
                    <a:pt x="1194" y="725"/>
                    <a:pt x="1196" y="731"/>
                  </a:cubicBezTo>
                  <a:cubicBezTo>
                    <a:pt x="1198" y="737"/>
                    <a:pt x="1200" y="742"/>
                    <a:pt x="1208" y="742"/>
                  </a:cubicBezTo>
                  <a:cubicBezTo>
                    <a:pt x="1169" y="756"/>
                    <a:pt x="1128" y="764"/>
                    <a:pt x="1087" y="769"/>
                  </a:cubicBezTo>
                  <a:cubicBezTo>
                    <a:pt x="1086" y="768"/>
                    <a:pt x="1086" y="767"/>
                    <a:pt x="1086" y="766"/>
                  </a:cubicBezTo>
                  <a:cubicBezTo>
                    <a:pt x="1089" y="764"/>
                    <a:pt x="1093" y="763"/>
                    <a:pt x="1096" y="762"/>
                  </a:cubicBezTo>
                  <a:cubicBezTo>
                    <a:pt x="1094" y="757"/>
                    <a:pt x="1093" y="754"/>
                    <a:pt x="1091" y="748"/>
                  </a:cubicBezTo>
                  <a:cubicBezTo>
                    <a:pt x="1089" y="755"/>
                    <a:pt x="1088" y="759"/>
                    <a:pt x="1086" y="765"/>
                  </a:cubicBezTo>
                  <a:cubicBezTo>
                    <a:pt x="1080" y="757"/>
                    <a:pt x="1078" y="724"/>
                    <a:pt x="1082" y="717"/>
                  </a:cubicBezTo>
                  <a:cubicBezTo>
                    <a:pt x="1083" y="716"/>
                    <a:pt x="1086" y="716"/>
                    <a:pt x="1088" y="716"/>
                  </a:cubicBezTo>
                  <a:cubicBezTo>
                    <a:pt x="1088" y="713"/>
                    <a:pt x="1088" y="709"/>
                    <a:pt x="1088" y="706"/>
                  </a:cubicBezTo>
                  <a:cubicBezTo>
                    <a:pt x="1090" y="708"/>
                    <a:pt x="1092" y="709"/>
                    <a:pt x="1092" y="711"/>
                  </a:cubicBezTo>
                  <a:cubicBezTo>
                    <a:pt x="1094" y="718"/>
                    <a:pt x="1094" y="725"/>
                    <a:pt x="1095" y="732"/>
                  </a:cubicBezTo>
                  <a:cubicBezTo>
                    <a:pt x="1104" y="722"/>
                    <a:pt x="1091" y="710"/>
                    <a:pt x="1099" y="698"/>
                  </a:cubicBezTo>
                  <a:cubicBezTo>
                    <a:pt x="1101" y="706"/>
                    <a:pt x="1103" y="712"/>
                    <a:pt x="1105" y="718"/>
                  </a:cubicBezTo>
                  <a:cubicBezTo>
                    <a:pt x="1109" y="708"/>
                    <a:pt x="1113" y="698"/>
                    <a:pt x="1118" y="688"/>
                  </a:cubicBezTo>
                  <a:cubicBezTo>
                    <a:pt x="1124" y="679"/>
                    <a:pt x="1130" y="669"/>
                    <a:pt x="1138" y="661"/>
                  </a:cubicBezTo>
                  <a:cubicBezTo>
                    <a:pt x="1148" y="651"/>
                    <a:pt x="1159" y="642"/>
                    <a:pt x="1170" y="633"/>
                  </a:cubicBezTo>
                  <a:cubicBezTo>
                    <a:pt x="1176" y="628"/>
                    <a:pt x="1183" y="625"/>
                    <a:pt x="1194" y="628"/>
                  </a:cubicBezTo>
                  <a:cubicBezTo>
                    <a:pt x="1184" y="635"/>
                    <a:pt x="1176" y="640"/>
                    <a:pt x="1169" y="646"/>
                  </a:cubicBezTo>
                  <a:cubicBezTo>
                    <a:pt x="1162" y="653"/>
                    <a:pt x="1155" y="661"/>
                    <a:pt x="1149" y="669"/>
                  </a:cubicBezTo>
                  <a:cubicBezTo>
                    <a:pt x="1143" y="676"/>
                    <a:pt x="1137" y="684"/>
                    <a:pt x="1131" y="692"/>
                  </a:cubicBezTo>
                  <a:cubicBezTo>
                    <a:pt x="1130" y="690"/>
                    <a:pt x="1131" y="689"/>
                    <a:pt x="1131" y="688"/>
                  </a:cubicBezTo>
                  <a:cubicBezTo>
                    <a:pt x="1130" y="687"/>
                    <a:pt x="1130" y="686"/>
                    <a:pt x="1129" y="684"/>
                  </a:cubicBezTo>
                  <a:cubicBezTo>
                    <a:pt x="1117" y="703"/>
                    <a:pt x="1114" y="724"/>
                    <a:pt x="1111" y="745"/>
                  </a:cubicBezTo>
                  <a:cubicBezTo>
                    <a:pt x="1110" y="743"/>
                    <a:pt x="1109" y="742"/>
                    <a:pt x="1109" y="742"/>
                  </a:cubicBezTo>
                  <a:cubicBezTo>
                    <a:pt x="1106" y="748"/>
                    <a:pt x="1103" y="754"/>
                    <a:pt x="1099" y="761"/>
                  </a:cubicBezTo>
                  <a:cubicBezTo>
                    <a:pt x="1105" y="759"/>
                    <a:pt x="1109" y="757"/>
                    <a:pt x="1113" y="757"/>
                  </a:cubicBezTo>
                  <a:cubicBezTo>
                    <a:pt x="1118" y="756"/>
                    <a:pt x="1119" y="754"/>
                    <a:pt x="1119" y="750"/>
                  </a:cubicBezTo>
                  <a:cubicBezTo>
                    <a:pt x="1123" y="725"/>
                    <a:pt x="1132" y="701"/>
                    <a:pt x="1146" y="681"/>
                  </a:cubicBezTo>
                  <a:cubicBezTo>
                    <a:pt x="1163" y="657"/>
                    <a:pt x="1179" y="632"/>
                    <a:pt x="1214" y="634"/>
                  </a:cubicBezTo>
                  <a:cubicBezTo>
                    <a:pt x="1226" y="635"/>
                    <a:pt x="1238" y="633"/>
                    <a:pt x="1250" y="634"/>
                  </a:cubicBezTo>
                  <a:cubicBezTo>
                    <a:pt x="1277" y="636"/>
                    <a:pt x="1298" y="649"/>
                    <a:pt x="1310" y="673"/>
                  </a:cubicBezTo>
                  <a:cubicBezTo>
                    <a:pt x="1320" y="692"/>
                    <a:pt x="1328" y="712"/>
                    <a:pt x="1336" y="732"/>
                  </a:cubicBezTo>
                  <a:cubicBezTo>
                    <a:pt x="1335" y="733"/>
                    <a:pt x="1334" y="733"/>
                    <a:pt x="1333" y="734"/>
                  </a:cubicBezTo>
                  <a:cubicBezTo>
                    <a:pt x="1328" y="726"/>
                    <a:pt x="1325" y="717"/>
                    <a:pt x="1318" y="710"/>
                  </a:cubicBezTo>
                  <a:cubicBezTo>
                    <a:pt x="1311" y="703"/>
                    <a:pt x="1308" y="692"/>
                    <a:pt x="1302" y="683"/>
                  </a:cubicBezTo>
                  <a:cubicBezTo>
                    <a:pt x="1281" y="650"/>
                    <a:pt x="1252" y="639"/>
                    <a:pt x="1214" y="649"/>
                  </a:cubicBezTo>
                  <a:cubicBezTo>
                    <a:pt x="1186" y="655"/>
                    <a:pt x="1166" y="673"/>
                    <a:pt x="1148" y="695"/>
                  </a:cubicBezTo>
                  <a:cubicBezTo>
                    <a:pt x="1133" y="712"/>
                    <a:pt x="1127" y="733"/>
                    <a:pt x="1120" y="755"/>
                  </a:cubicBezTo>
                  <a:cubicBezTo>
                    <a:pt x="1127" y="753"/>
                    <a:pt x="1133" y="752"/>
                    <a:pt x="1139" y="751"/>
                  </a:cubicBezTo>
                  <a:cubicBezTo>
                    <a:pt x="1140" y="750"/>
                    <a:pt x="1142" y="749"/>
                    <a:pt x="1143" y="747"/>
                  </a:cubicBezTo>
                  <a:cubicBezTo>
                    <a:pt x="1150" y="733"/>
                    <a:pt x="1155" y="718"/>
                    <a:pt x="1164" y="705"/>
                  </a:cubicBezTo>
                  <a:cubicBezTo>
                    <a:pt x="1177" y="686"/>
                    <a:pt x="1195" y="672"/>
                    <a:pt x="1220" y="670"/>
                  </a:cubicBezTo>
                  <a:cubicBezTo>
                    <a:pt x="1254" y="667"/>
                    <a:pt x="1277" y="684"/>
                    <a:pt x="1295" y="711"/>
                  </a:cubicBezTo>
                  <a:cubicBezTo>
                    <a:pt x="1299" y="718"/>
                    <a:pt x="1303" y="726"/>
                    <a:pt x="1307" y="733"/>
                  </a:cubicBezTo>
                  <a:cubicBezTo>
                    <a:pt x="1303" y="735"/>
                    <a:pt x="1299" y="737"/>
                    <a:pt x="1295" y="738"/>
                  </a:cubicBezTo>
                  <a:cubicBezTo>
                    <a:pt x="1296" y="739"/>
                    <a:pt x="1296" y="740"/>
                    <a:pt x="1296" y="741"/>
                  </a:cubicBezTo>
                  <a:cubicBezTo>
                    <a:pt x="1322" y="740"/>
                    <a:pt x="1347" y="739"/>
                    <a:pt x="1374" y="737"/>
                  </a:cubicBezTo>
                  <a:cubicBezTo>
                    <a:pt x="1374" y="723"/>
                    <a:pt x="1374" y="709"/>
                    <a:pt x="1374" y="696"/>
                  </a:cubicBezTo>
                  <a:cubicBezTo>
                    <a:pt x="1371" y="706"/>
                    <a:pt x="1370" y="716"/>
                    <a:pt x="1370" y="726"/>
                  </a:cubicBezTo>
                  <a:cubicBezTo>
                    <a:pt x="1370" y="734"/>
                    <a:pt x="1366" y="735"/>
                    <a:pt x="1361" y="735"/>
                  </a:cubicBezTo>
                  <a:cubicBezTo>
                    <a:pt x="1351" y="736"/>
                    <a:pt x="1344" y="730"/>
                    <a:pt x="1341" y="721"/>
                  </a:cubicBezTo>
                  <a:cubicBezTo>
                    <a:pt x="1340" y="718"/>
                    <a:pt x="1339" y="715"/>
                    <a:pt x="1339" y="712"/>
                  </a:cubicBezTo>
                  <a:cubicBezTo>
                    <a:pt x="1325" y="648"/>
                    <a:pt x="1271" y="610"/>
                    <a:pt x="1206" y="620"/>
                  </a:cubicBezTo>
                  <a:cubicBezTo>
                    <a:pt x="1185" y="623"/>
                    <a:pt x="1162" y="625"/>
                    <a:pt x="1145" y="642"/>
                  </a:cubicBezTo>
                  <a:cubicBezTo>
                    <a:pt x="1137" y="650"/>
                    <a:pt x="1129" y="660"/>
                    <a:pt x="1122" y="670"/>
                  </a:cubicBezTo>
                  <a:cubicBezTo>
                    <a:pt x="1117" y="678"/>
                    <a:pt x="1113" y="687"/>
                    <a:pt x="1107" y="698"/>
                  </a:cubicBezTo>
                  <a:cubicBezTo>
                    <a:pt x="1104" y="690"/>
                    <a:pt x="1101" y="685"/>
                    <a:pt x="1100" y="679"/>
                  </a:cubicBezTo>
                  <a:cubicBezTo>
                    <a:pt x="1098" y="670"/>
                    <a:pt x="1092" y="670"/>
                    <a:pt x="1086" y="670"/>
                  </a:cubicBezTo>
                  <a:cubicBezTo>
                    <a:pt x="1083" y="670"/>
                    <a:pt x="1079" y="671"/>
                    <a:pt x="1076" y="671"/>
                  </a:cubicBezTo>
                  <a:cubicBezTo>
                    <a:pt x="1011" y="674"/>
                    <a:pt x="947" y="674"/>
                    <a:pt x="882" y="670"/>
                  </a:cubicBezTo>
                  <a:cubicBezTo>
                    <a:pt x="881" y="669"/>
                    <a:pt x="879" y="669"/>
                    <a:pt x="878" y="668"/>
                  </a:cubicBezTo>
                  <a:cubicBezTo>
                    <a:pt x="882" y="666"/>
                    <a:pt x="886" y="665"/>
                    <a:pt x="890" y="665"/>
                  </a:cubicBezTo>
                  <a:cubicBezTo>
                    <a:pt x="894" y="665"/>
                    <a:pt x="897" y="665"/>
                    <a:pt x="903" y="664"/>
                  </a:cubicBezTo>
                  <a:cubicBezTo>
                    <a:pt x="900" y="661"/>
                    <a:pt x="899" y="658"/>
                    <a:pt x="897" y="656"/>
                  </a:cubicBezTo>
                  <a:cubicBezTo>
                    <a:pt x="892" y="650"/>
                    <a:pt x="885" y="649"/>
                    <a:pt x="878" y="652"/>
                  </a:cubicBezTo>
                  <a:cubicBezTo>
                    <a:pt x="871" y="654"/>
                    <a:pt x="868" y="659"/>
                    <a:pt x="868" y="667"/>
                  </a:cubicBezTo>
                  <a:cubicBezTo>
                    <a:pt x="868" y="674"/>
                    <a:pt x="867" y="682"/>
                    <a:pt x="866" y="688"/>
                  </a:cubicBezTo>
                  <a:cubicBezTo>
                    <a:pt x="870" y="691"/>
                    <a:pt x="874" y="693"/>
                    <a:pt x="877" y="695"/>
                  </a:cubicBezTo>
                  <a:cubicBezTo>
                    <a:pt x="877" y="695"/>
                    <a:pt x="877" y="694"/>
                    <a:pt x="877" y="693"/>
                  </a:cubicBezTo>
                  <a:cubicBezTo>
                    <a:pt x="888" y="693"/>
                    <a:pt x="899" y="692"/>
                    <a:pt x="911" y="692"/>
                  </a:cubicBezTo>
                  <a:cubicBezTo>
                    <a:pt x="909" y="696"/>
                    <a:pt x="908" y="698"/>
                    <a:pt x="907" y="700"/>
                  </a:cubicBezTo>
                  <a:cubicBezTo>
                    <a:pt x="907" y="700"/>
                    <a:pt x="908" y="701"/>
                    <a:pt x="909" y="701"/>
                  </a:cubicBezTo>
                  <a:cubicBezTo>
                    <a:pt x="910" y="699"/>
                    <a:pt x="913" y="698"/>
                    <a:pt x="913" y="695"/>
                  </a:cubicBezTo>
                  <a:cubicBezTo>
                    <a:pt x="914" y="689"/>
                    <a:pt x="907" y="683"/>
                    <a:pt x="900" y="682"/>
                  </a:cubicBezTo>
                  <a:cubicBezTo>
                    <a:pt x="892" y="681"/>
                    <a:pt x="884" y="680"/>
                    <a:pt x="876" y="679"/>
                  </a:cubicBezTo>
                  <a:cubicBezTo>
                    <a:pt x="877" y="677"/>
                    <a:pt x="878" y="677"/>
                    <a:pt x="878" y="677"/>
                  </a:cubicBezTo>
                  <a:cubicBezTo>
                    <a:pt x="907" y="676"/>
                    <a:pt x="935" y="674"/>
                    <a:pt x="963" y="675"/>
                  </a:cubicBezTo>
                  <a:cubicBezTo>
                    <a:pt x="999" y="675"/>
                    <a:pt x="1034" y="677"/>
                    <a:pt x="1070" y="679"/>
                  </a:cubicBezTo>
                  <a:cubicBezTo>
                    <a:pt x="1075" y="679"/>
                    <a:pt x="1080" y="679"/>
                    <a:pt x="1085" y="679"/>
                  </a:cubicBezTo>
                  <a:cubicBezTo>
                    <a:pt x="1086" y="681"/>
                    <a:pt x="1086" y="686"/>
                    <a:pt x="1087" y="689"/>
                  </a:cubicBezTo>
                  <a:cubicBezTo>
                    <a:pt x="1091" y="689"/>
                    <a:pt x="1096" y="688"/>
                    <a:pt x="1097" y="690"/>
                  </a:cubicBezTo>
                  <a:cubicBezTo>
                    <a:pt x="1101" y="693"/>
                    <a:pt x="1099" y="697"/>
                    <a:pt x="1095" y="699"/>
                  </a:cubicBezTo>
                  <a:cubicBezTo>
                    <a:pt x="1093" y="701"/>
                    <a:pt x="1091" y="704"/>
                    <a:pt x="1088" y="706"/>
                  </a:cubicBezTo>
                  <a:cubicBezTo>
                    <a:pt x="1085" y="710"/>
                    <a:pt x="1082" y="715"/>
                    <a:pt x="1074" y="714"/>
                  </a:cubicBezTo>
                  <a:cubicBezTo>
                    <a:pt x="1078" y="709"/>
                    <a:pt x="1081" y="705"/>
                    <a:pt x="1085" y="700"/>
                  </a:cubicBezTo>
                  <a:cubicBezTo>
                    <a:pt x="1079" y="700"/>
                    <a:pt x="1074" y="700"/>
                    <a:pt x="1071" y="700"/>
                  </a:cubicBezTo>
                  <a:cubicBezTo>
                    <a:pt x="1067" y="706"/>
                    <a:pt x="1064" y="711"/>
                    <a:pt x="1061" y="716"/>
                  </a:cubicBezTo>
                  <a:cubicBezTo>
                    <a:pt x="1064" y="717"/>
                    <a:pt x="1067" y="718"/>
                    <a:pt x="1071" y="719"/>
                  </a:cubicBezTo>
                  <a:cubicBezTo>
                    <a:pt x="1071" y="719"/>
                    <a:pt x="1071" y="720"/>
                    <a:pt x="1071" y="721"/>
                  </a:cubicBezTo>
                  <a:cubicBezTo>
                    <a:pt x="1009" y="723"/>
                    <a:pt x="947" y="719"/>
                    <a:pt x="885" y="714"/>
                  </a:cubicBezTo>
                  <a:cubicBezTo>
                    <a:pt x="891" y="720"/>
                    <a:pt x="897" y="726"/>
                    <a:pt x="903" y="732"/>
                  </a:cubicBezTo>
                  <a:cubicBezTo>
                    <a:pt x="904" y="732"/>
                    <a:pt x="905" y="732"/>
                    <a:pt x="906" y="732"/>
                  </a:cubicBezTo>
                  <a:cubicBezTo>
                    <a:pt x="917" y="733"/>
                    <a:pt x="928" y="734"/>
                    <a:pt x="939" y="734"/>
                  </a:cubicBezTo>
                  <a:cubicBezTo>
                    <a:pt x="972" y="734"/>
                    <a:pt x="1004" y="733"/>
                    <a:pt x="1036" y="732"/>
                  </a:cubicBezTo>
                  <a:cubicBezTo>
                    <a:pt x="1048" y="732"/>
                    <a:pt x="1059" y="734"/>
                    <a:pt x="1070" y="734"/>
                  </a:cubicBezTo>
                  <a:cubicBezTo>
                    <a:pt x="1071" y="730"/>
                    <a:pt x="1072" y="726"/>
                    <a:pt x="1073" y="721"/>
                  </a:cubicBezTo>
                  <a:cubicBezTo>
                    <a:pt x="1080" y="736"/>
                    <a:pt x="1078" y="835"/>
                    <a:pt x="1071" y="852"/>
                  </a:cubicBezTo>
                  <a:cubicBezTo>
                    <a:pt x="1069" y="847"/>
                    <a:pt x="1068" y="844"/>
                    <a:pt x="1067" y="840"/>
                  </a:cubicBezTo>
                  <a:cubicBezTo>
                    <a:pt x="1064" y="846"/>
                    <a:pt x="1061" y="847"/>
                    <a:pt x="1056" y="842"/>
                  </a:cubicBezTo>
                  <a:cubicBezTo>
                    <a:pt x="1056" y="846"/>
                    <a:pt x="1055" y="849"/>
                    <a:pt x="1054" y="852"/>
                  </a:cubicBezTo>
                  <a:cubicBezTo>
                    <a:pt x="1071" y="852"/>
                    <a:pt x="1074" y="853"/>
                    <a:pt x="1071" y="862"/>
                  </a:cubicBezTo>
                  <a:cubicBezTo>
                    <a:pt x="1074" y="862"/>
                    <a:pt x="1076" y="862"/>
                    <a:pt x="1078" y="862"/>
                  </a:cubicBezTo>
                  <a:cubicBezTo>
                    <a:pt x="1078" y="858"/>
                    <a:pt x="1078" y="855"/>
                    <a:pt x="1078" y="852"/>
                  </a:cubicBezTo>
                  <a:cubicBezTo>
                    <a:pt x="1079" y="838"/>
                    <a:pt x="1080" y="824"/>
                    <a:pt x="1082" y="810"/>
                  </a:cubicBezTo>
                  <a:cubicBezTo>
                    <a:pt x="1083" y="806"/>
                    <a:pt x="1087" y="803"/>
                    <a:pt x="1089" y="799"/>
                  </a:cubicBezTo>
                  <a:cubicBezTo>
                    <a:pt x="1089" y="810"/>
                    <a:pt x="1089" y="821"/>
                    <a:pt x="1089" y="832"/>
                  </a:cubicBezTo>
                  <a:cubicBezTo>
                    <a:pt x="1088" y="841"/>
                    <a:pt x="1085" y="850"/>
                    <a:pt x="1086" y="859"/>
                  </a:cubicBezTo>
                  <a:cubicBezTo>
                    <a:pt x="1090" y="896"/>
                    <a:pt x="1102" y="931"/>
                    <a:pt x="1122" y="963"/>
                  </a:cubicBezTo>
                  <a:cubicBezTo>
                    <a:pt x="1127" y="971"/>
                    <a:pt x="1134" y="978"/>
                    <a:pt x="1140" y="985"/>
                  </a:cubicBezTo>
                  <a:cubicBezTo>
                    <a:pt x="1140" y="985"/>
                    <a:pt x="1139" y="986"/>
                    <a:pt x="1138" y="985"/>
                  </a:cubicBezTo>
                  <a:cubicBezTo>
                    <a:pt x="1137" y="985"/>
                    <a:pt x="1135" y="984"/>
                    <a:pt x="1134" y="983"/>
                  </a:cubicBezTo>
                  <a:cubicBezTo>
                    <a:pt x="1126" y="971"/>
                    <a:pt x="1115" y="973"/>
                    <a:pt x="1104" y="975"/>
                  </a:cubicBezTo>
                  <a:cubicBezTo>
                    <a:pt x="1073" y="979"/>
                    <a:pt x="1042" y="982"/>
                    <a:pt x="1011" y="985"/>
                  </a:cubicBezTo>
                  <a:cubicBezTo>
                    <a:pt x="988" y="987"/>
                    <a:pt x="965" y="987"/>
                    <a:pt x="941" y="988"/>
                  </a:cubicBezTo>
                  <a:cubicBezTo>
                    <a:pt x="938" y="988"/>
                    <a:pt x="934" y="990"/>
                    <a:pt x="931" y="992"/>
                  </a:cubicBezTo>
                  <a:cubicBezTo>
                    <a:pt x="925" y="996"/>
                    <a:pt x="919" y="1001"/>
                    <a:pt x="913" y="1006"/>
                  </a:cubicBezTo>
                  <a:cubicBezTo>
                    <a:pt x="913" y="1005"/>
                    <a:pt x="912" y="1004"/>
                    <a:pt x="912" y="1004"/>
                  </a:cubicBezTo>
                  <a:cubicBezTo>
                    <a:pt x="952" y="981"/>
                    <a:pt x="969" y="892"/>
                    <a:pt x="918" y="841"/>
                  </a:cubicBezTo>
                  <a:cubicBezTo>
                    <a:pt x="916" y="847"/>
                    <a:pt x="914" y="853"/>
                    <a:pt x="912" y="859"/>
                  </a:cubicBezTo>
                  <a:cubicBezTo>
                    <a:pt x="939" y="888"/>
                    <a:pt x="950" y="935"/>
                    <a:pt x="935" y="959"/>
                  </a:cubicBezTo>
                  <a:cubicBezTo>
                    <a:pt x="938" y="923"/>
                    <a:pt x="933" y="891"/>
                    <a:pt x="910" y="863"/>
                  </a:cubicBezTo>
                  <a:cubicBezTo>
                    <a:pt x="908" y="865"/>
                    <a:pt x="907" y="867"/>
                    <a:pt x="905" y="869"/>
                  </a:cubicBezTo>
                  <a:cubicBezTo>
                    <a:pt x="905" y="882"/>
                    <a:pt x="905" y="882"/>
                    <a:pt x="892" y="891"/>
                  </a:cubicBezTo>
                  <a:cubicBezTo>
                    <a:pt x="890" y="892"/>
                    <a:pt x="890" y="896"/>
                    <a:pt x="890" y="898"/>
                  </a:cubicBezTo>
                  <a:cubicBezTo>
                    <a:pt x="896" y="899"/>
                    <a:pt x="901" y="901"/>
                    <a:pt x="905" y="902"/>
                  </a:cubicBezTo>
                  <a:cubicBezTo>
                    <a:pt x="907" y="894"/>
                    <a:pt x="910" y="887"/>
                    <a:pt x="913" y="878"/>
                  </a:cubicBezTo>
                  <a:cubicBezTo>
                    <a:pt x="911" y="876"/>
                    <a:pt x="908" y="872"/>
                    <a:pt x="905" y="869"/>
                  </a:cubicBezTo>
                  <a:cubicBezTo>
                    <a:pt x="907" y="870"/>
                    <a:pt x="909" y="870"/>
                    <a:pt x="910" y="871"/>
                  </a:cubicBezTo>
                  <a:cubicBezTo>
                    <a:pt x="922" y="881"/>
                    <a:pt x="927" y="895"/>
                    <a:pt x="930" y="909"/>
                  </a:cubicBezTo>
                  <a:cubicBezTo>
                    <a:pt x="937" y="942"/>
                    <a:pt x="930" y="963"/>
                    <a:pt x="904" y="981"/>
                  </a:cubicBezTo>
                  <a:cubicBezTo>
                    <a:pt x="894" y="988"/>
                    <a:pt x="882" y="989"/>
                    <a:pt x="870" y="985"/>
                  </a:cubicBezTo>
                  <a:cubicBezTo>
                    <a:pt x="852" y="979"/>
                    <a:pt x="845" y="964"/>
                    <a:pt x="841" y="948"/>
                  </a:cubicBezTo>
                  <a:cubicBezTo>
                    <a:pt x="838" y="938"/>
                    <a:pt x="841" y="926"/>
                    <a:pt x="841" y="915"/>
                  </a:cubicBezTo>
                  <a:cubicBezTo>
                    <a:pt x="836" y="915"/>
                    <a:pt x="832" y="916"/>
                    <a:pt x="826" y="917"/>
                  </a:cubicBezTo>
                  <a:cubicBezTo>
                    <a:pt x="827" y="924"/>
                    <a:pt x="827" y="931"/>
                    <a:pt x="828" y="938"/>
                  </a:cubicBezTo>
                  <a:cubicBezTo>
                    <a:pt x="831" y="954"/>
                    <a:pt x="836" y="968"/>
                    <a:pt x="845" y="981"/>
                  </a:cubicBezTo>
                  <a:cubicBezTo>
                    <a:pt x="855" y="994"/>
                    <a:pt x="868" y="1001"/>
                    <a:pt x="886" y="1002"/>
                  </a:cubicBezTo>
                  <a:cubicBezTo>
                    <a:pt x="874" y="1006"/>
                    <a:pt x="861" y="1004"/>
                    <a:pt x="851" y="996"/>
                  </a:cubicBezTo>
                  <a:cubicBezTo>
                    <a:pt x="826" y="975"/>
                    <a:pt x="821" y="948"/>
                    <a:pt x="824" y="916"/>
                  </a:cubicBezTo>
                  <a:cubicBezTo>
                    <a:pt x="820" y="917"/>
                    <a:pt x="816" y="917"/>
                    <a:pt x="811" y="917"/>
                  </a:cubicBezTo>
                  <a:cubicBezTo>
                    <a:pt x="811" y="918"/>
                    <a:pt x="811" y="918"/>
                    <a:pt x="811" y="919"/>
                  </a:cubicBezTo>
                  <a:cubicBezTo>
                    <a:pt x="814" y="920"/>
                    <a:pt x="816" y="922"/>
                    <a:pt x="819" y="923"/>
                  </a:cubicBezTo>
                  <a:cubicBezTo>
                    <a:pt x="815" y="939"/>
                    <a:pt x="819" y="955"/>
                    <a:pt x="824" y="971"/>
                  </a:cubicBezTo>
                  <a:cubicBezTo>
                    <a:pt x="830" y="988"/>
                    <a:pt x="839" y="1001"/>
                    <a:pt x="854" y="1010"/>
                  </a:cubicBezTo>
                  <a:cubicBezTo>
                    <a:pt x="847" y="1008"/>
                    <a:pt x="840" y="1006"/>
                    <a:pt x="834" y="1001"/>
                  </a:cubicBezTo>
                  <a:cubicBezTo>
                    <a:pt x="829" y="997"/>
                    <a:pt x="824" y="990"/>
                    <a:pt x="819" y="985"/>
                  </a:cubicBezTo>
                  <a:cubicBezTo>
                    <a:pt x="819" y="985"/>
                    <a:pt x="819" y="985"/>
                    <a:pt x="818" y="985"/>
                  </a:cubicBezTo>
                  <a:cubicBezTo>
                    <a:pt x="822" y="991"/>
                    <a:pt x="825" y="996"/>
                    <a:pt x="829" y="1002"/>
                  </a:cubicBezTo>
                  <a:cubicBezTo>
                    <a:pt x="828" y="1002"/>
                    <a:pt x="827" y="1003"/>
                    <a:pt x="826" y="1004"/>
                  </a:cubicBezTo>
                  <a:cubicBezTo>
                    <a:pt x="822" y="998"/>
                    <a:pt x="817" y="993"/>
                    <a:pt x="813" y="987"/>
                  </a:cubicBezTo>
                  <a:cubicBezTo>
                    <a:pt x="814" y="998"/>
                    <a:pt x="822" y="1005"/>
                    <a:pt x="830" y="1011"/>
                  </a:cubicBezTo>
                  <a:cubicBezTo>
                    <a:pt x="824" y="1009"/>
                    <a:pt x="817" y="1007"/>
                    <a:pt x="814" y="1003"/>
                  </a:cubicBezTo>
                  <a:cubicBezTo>
                    <a:pt x="807" y="992"/>
                    <a:pt x="798" y="992"/>
                    <a:pt x="787" y="995"/>
                  </a:cubicBezTo>
                  <a:cubicBezTo>
                    <a:pt x="786" y="996"/>
                    <a:pt x="784" y="996"/>
                    <a:pt x="782" y="996"/>
                  </a:cubicBezTo>
                  <a:cubicBezTo>
                    <a:pt x="745" y="1001"/>
                    <a:pt x="707" y="1005"/>
                    <a:pt x="670" y="1009"/>
                  </a:cubicBezTo>
                  <a:cubicBezTo>
                    <a:pt x="656" y="1011"/>
                    <a:pt x="643" y="1011"/>
                    <a:pt x="630" y="1011"/>
                  </a:cubicBezTo>
                  <a:cubicBezTo>
                    <a:pt x="630" y="1010"/>
                    <a:pt x="629" y="1009"/>
                    <a:pt x="629" y="1008"/>
                  </a:cubicBezTo>
                  <a:cubicBezTo>
                    <a:pt x="686" y="997"/>
                    <a:pt x="744" y="991"/>
                    <a:pt x="802" y="986"/>
                  </a:cubicBezTo>
                  <a:cubicBezTo>
                    <a:pt x="801" y="984"/>
                    <a:pt x="799" y="982"/>
                    <a:pt x="796" y="982"/>
                  </a:cubicBezTo>
                  <a:cubicBezTo>
                    <a:pt x="793" y="982"/>
                    <a:pt x="789" y="984"/>
                    <a:pt x="785" y="984"/>
                  </a:cubicBezTo>
                  <a:cubicBezTo>
                    <a:pt x="745" y="988"/>
                    <a:pt x="705" y="992"/>
                    <a:pt x="665" y="996"/>
                  </a:cubicBezTo>
                  <a:cubicBezTo>
                    <a:pt x="656" y="997"/>
                    <a:pt x="646" y="996"/>
                    <a:pt x="636" y="996"/>
                  </a:cubicBezTo>
                  <a:cubicBezTo>
                    <a:pt x="636" y="994"/>
                    <a:pt x="636" y="993"/>
                    <a:pt x="636" y="992"/>
                  </a:cubicBezTo>
                  <a:cubicBezTo>
                    <a:pt x="663" y="989"/>
                    <a:pt x="689" y="985"/>
                    <a:pt x="716" y="982"/>
                  </a:cubicBezTo>
                  <a:cubicBezTo>
                    <a:pt x="744" y="980"/>
                    <a:pt x="771" y="978"/>
                    <a:pt x="799" y="977"/>
                  </a:cubicBezTo>
                  <a:cubicBezTo>
                    <a:pt x="798" y="973"/>
                    <a:pt x="797" y="969"/>
                    <a:pt x="796" y="965"/>
                  </a:cubicBezTo>
                  <a:cubicBezTo>
                    <a:pt x="771" y="969"/>
                    <a:pt x="746" y="973"/>
                    <a:pt x="720" y="968"/>
                  </a:cubicBezTo>
                  <a:cubicBezTo>
                    <a:pt x="722" y="967"/>
                    <a:pt x="723" y="966"/>
                    <a:pt x="724" y="966"/>
                  </a:cubicBezTo>
                  <a:cubicBezTo>
                    <a:pt x="724" y="965"/>
                    <a:pt x="725" y="965"/>
                    <a:pt x="725" y="964"/>
                  </a:cubicBezTo>
                  <a:cubicBezTo>
                    <a:pt x="725" y="964"/>
                    <a:pt x="724" y="963"/>
                    <a:pt x="724" y="963"/>
                  </a:cubicBezTo>
                  <a:cubicBezTo>
                    <a:pt x="716" y="970"/>
                    <a:pt x="708" y="977"/>
                    <a:pt x="700" y="984"/>
                  </a:cubicBezTo>
                  <a:cubicBezTo>
                    <a:pt x="700" y="983"/>
                    <a:pt x="699" y="982"/>
                    <a:pt x="698" y="982"/>
                  </a:cubicBezTo>
                  <a:cubicBezTo>
                    <a:pt x="699" y="980"/>
                    <a:pt x="700" y="978"/>
                    <a:pt x="701" y="976"/>
                  </a:cubicBezTo>
                  <a:cubicBezTo>
                    <a:pt x="687" y="977"/>
                    <a:pt x="674" y="978"/>
                    <a:pt x="660" y="979"/>
                  </a:cubicBezTo>
                  <a:cubicBezTo>
                    <a:pt x="656" y="980"/>
                    <a:pt x="652" y="982"/>
                    <a:pt x="648" y="983"/>
                  </a:cubicBezTo>
                  <a:cubicBezTo>
                    <a:pt x="644" y="984"/>
                    <a:pt x="640" y="984"/>
                    <a:pt x="634" y="985"/>
                  </a:cubicBezTo>
                  <a:cubicBezTo>
                    <a:pt x="628" y="1002"/>
                    <a:pt x="617" y="1018"/>
                    <a:pt x="600" y="1030"/>
                  </a:cubicBezTo>
                  <a:cubicBezTo>
                    <a:pt x="603" y="1030"/>
                    <a:pt x="606" y="1030"/>
                    <a:pt x="609" y="1029"/>
                  </a:cubicBezTo>
                  <a:cubicBezTo>
                    <a:pt x="657" y="1025"/>
                    <a:pt x="704" y="1020"/>
                    <a:pt x="752" y="1017"/>
                  </a:cubicBezTo>
                  <a:cubicBezTo>
                    <a:pt x="818" y="1013"/>
                    <a:pt x="885" y="1010"/>
                    <a:pt x="952" y="1006"/>
                  </a:cubicBezTo>
                  <a:cubicBezTo>
                    <a:pt x="968" y="1005"/>
                    <a:pt x="985" y="1006"/>
                    <a:pt x="1002" y="1004"/>
                  </a:cubicBezTo>
                  <a:cubicBezTo>
                    <a:pt x="1049" y="1000"/>
                    <a:pt x="1097" y="994"/>
                    <a:pt x="1145" y="989"/>
                  </a:cubicBezTo>
                  <a:cubicBezTo>
                    <a:pt x="1151" y="989"/>
                    <a:pt x="1156" y="988"/>
                    <a:pt x="1157" y="981"/>
                  </a:cubicBezTo>
                  <a:cubicBezTo>
                    <a:pt x="1148" y="973"/>
                    <a:pt x="1138" y="966"/>
                    <a:pt x="1130" y="957"/>
                  </a:cubicBezTo>
                  <a:cubicBezTo>
                    <a:pt x="1110" y="936"/>
                    <a:pt x="1105" y="908"/>
                    <a:pt x="1097" y="881"/>
                  </a:cubicBezTo>
                  <a:cubicBezTo>
                    <a:pt x="1093" y="870"/>
                    <a:pt x="1093" y="858"/>
                    <a:pt x="1093" y="846"/>
                  </a:cubicBezTo>
                  <a:cubicBezTo>
                    <a:pt x="1093" y="834"/>
                    <a:pt x="1095" y="822"/>
                    <a:pt x="1096" y="809"/>
                  </a:cubicBezTo>
                  <a:cubicBezTo>
                    <a:pt x="1097" y="806"/>
                    <a:pt x="1098" y="803"/>
                    <a:pt x="1099" y="800"/>
                  </a:cubicBezTo>
                  <a:cubicBezTo>
                    <a:pt x="1095" y="800"/>
                    <a:pt x="1092" y="800"/>
                    <a:pt x="1089" y="800"/>
                  </a:cubicBezTo>
                  <a:cubicBezTo>
                    <a:pt x="1092" y="798"/>
                    <a:pt x="1095" y="796"/>
                    <a:pt x="1098" y="795"/>
                  </a:cubicBezTo>
                  <a:cubicBezTo>
                    <a:pt x="1119" y="791"/>
                    <a:pt x="1140" y="787"/>
                    <a:pt x="1161" y="784"/>
                  </a:cubicBezTo>
                  <a:cubicBezTo>
                    <a:pt x="1178" y="782"/>
                    <a:pt x="1195" y="782"/>
                    <a:pt x="1212" y="780"/>
                  </a:cubicBezTo>
                  <a:cubicBezTo>
                    <a:pt x="1211" y="773"/>
                    <a:pt x="1211" y="766"/>
                    <a:pt x="1210" y="759"/>
                  </a:cubicBezTo>
                  <a:cubicBezTo>
                    <a:pt x="1169" y="771"/>
                    <a:pt x="1129" y="780"/>
                    <a:pt x="1087" y="781"/>
                  </a:cubicBezTo>
                  <a:cubicBezTo>
                    <a:pt x="1127" y="767"/>
                    <a:pt x="1169" y="760"/>
                    <a:pt x="1209" y="755"/>
                  </a:cubicBezTo>
                  <a:cubicBezTo>
                    <a:pt x="1213" y="751"/>
                    <a:pt x="1215" y="748"/>
                    <a:pt x="1218" y="745"/>
                  </a:cubicBezTo>
                  <a:cubicBezTo>
                    <a:pt x="1220" y="758"/>
                    <a:pt x="1223" y="770"/>
                    <a:pt x="1218" y="783"/>
                  </a:cubicBezTo>
                  <a:cubicBezTo>
                    <a:pt x="1209" y="783"/>
                    <a:pt x="1206" y="786"/>
                    <a:pt x="1206" y="797"/>
                  </a:cubicBezTo>
                  <a:cubicBezTo>
                    <a:pt x="1208" y="794"/>
                    <a:pt x="1210" y="792"/>
                    <a:pt x="1212" y="790"/>
                  </a:cubicBezTo>
                  <a:cubicBezTo>
                    <a:pt x="1211" y="791"/>
                    <a:pt x="1211" y="793"/>
                    <a:pt x="1211" y="794"/>
                  </a:cubicBezTo>
                  <a:cubicBezTo>
                    <a:pt x="1205" y="813"/>
                    <a:pt x="1208" y="831"/>
                    <a:pt x="1219" y="848"/>
                  </a:cubicBezTo>
                  <a:cubicBezTo>
                    <a:pt x="1224" y="855"/>
                    <a:pt x="1230" y="861"/>
                    <a:pt x="1239" y="860"/>
                  </a:cubicBezTo>
                  <a:cubicBezTo>
                    <a:pt x="1250" y="859"/>
                    <a:pt x="1260" y="854"/>
                    <a:pt x="1263" y="842"/>
                  </a:cubicBezTo>
                  <a:cubicBezTo>
                    <a:pt x="1265" y="830"/>
                    <a:pt x="1266" y="818"/>
                    <a:pt x="1266" y="806"/>
                  </a:cubicBezTo>
                  <a:cubicBezTo>
                    <a:pt x="1265" y="797"/>
                    <a:pt x="1263" y="790"/>
                    <a:pt x="1278" y="790"/>
                  </a:cubicBezTo>
                  <a:cubicBezTo>
                    <a:pt x="1254" y="781"/>
                    <a:pt x="1252" y="764"/>
                    <a:pt x="1256" y="744"/>
                  </a:cubicBezTo>
                  <a:cubicBezTo>
                    <a:pt x="1253" y="745"/>
                    <a:pt x="1251" y="746"/>
                    <a:pt x="1250" y="747"/>
                  </a:cubicBezTo>
                  <a:cubicBezTo>
                    <a:pt x="1251" y="759"/>
                    <a:pt x="1251" y="771"/>
                    <a:pt x="1252" y="784"/>
                  </a:cubicBezTo>
                  <a:cubicBezTo>
                    <a:pt x="1240" y="792"/>
                    <a:pt x="1226" y="793"/>
                    <a:pt x="1211" y="790"/>
                  </a:cubicBezTo>
                  <a:close/>
                  <a:moveTo>
                    <a:pt x="842" y="341"/>
                  </a:moveTo>
                  <a:cubicBezTo>
                    <a:pt x="841" y="342"/>
                    <a:pt x="839" y="344"/>
                    <a:pt x="839" y="344"/>
                  </a:cubicBezTo>
                  <a:cubicBezTo>
                    <a:pt x="843" y="355"/>
                    <a:pt x="837" y="357"/>
                    <a:pt x="828" y="358"/>
                  </a:cubicBezTo>
                  <a:cubicBezTo>
                    <a:pt x="851" y="389"/>
                    <a:pt x="855" y="423"/>
                    <a:pt x="853" y="458"/>
                  </a:cubicBezTo>
                  <a:cubicBezTo>
                    <a:pt x="859" y="458"/>
                    <a:pt x="865" y="459"/>
                    <a:pt x="870" y="459"/>
                  </a:cubicBezTo>
                  <a:cubicBezTo>
                    <a:pt x="870" y="460"/>
                    <a:pt x="870" y="461"/>
                    <a:pt x="870" y="462"/>
                  </a:cubicBezTo>
                  <a:cubicBezTo>
                    <a:pt x="864" y="464"/>
                    <a:pt x="858" y="465"/>
                    <a:pt x="853" y="466"/>
                  </a:cubicBezTo>
                  <a:cubicBezTo>
                    <a:pt x="853" y="467"/>
                    <a:pt x="853" y="468"/>
                    <a:pt x="853" y="468"/>
                  </a:cubicBezTo>
                  <a:cubicBezTo>
                    <a:pt x="859" y="468"/>
                    <a:pt x="864" y="468"/>
                    <a:pt x="870" y="468"/>
                  </a:cubicBezTo>
                  <a:cubicBezTo>
                    <a:pt x="870" y="470"/>
                    <a:pt x="870" y="471"/>
                    <a:pt x="870" y="472"/>
                  </a:cubicBezTo>
                  <a:cubicBezTo>
                    <a:pt x="864" y="473"/>
                    <a:pt x="859" y="473"/>
                    <a:pt x="853" y="474"/>
                  </a:cubicBezTo>
                  <a:cubicBezTo>
                    <a:pt x="853" y="476"/>
                    <a:pt x="853" y="478"/>
                    <a:pt x="853" y="481"/>
                  </a:cubicBezTo>
                  <a:cubicBezTo>
                    <a:pt x="859" y="481"/>
                    <a:pt x="865" y="480"/>
                    <a:pt x="871" y="480"/>
                  </a:cubicBezTo>
                  <a:cubicBezTo>
                    <a:pt x="872" y="466"/>
                    <a:pt x="872" y="453"/>
                    <a:pt x="874" y="440"/>
                  </a:cubicBezTo>
                  <a:cubicBezTo>
                    <a:pt x="874" y="435"/>
                    <a:pt x="875" y="431"/>
                    <a:pt x="871" y="426"/>
                  </a:cubicBezTo>
                  <a:cubicBezTo>
                    <a:pt x="865" y="420"/>
                    <a:pt x="868" y="412"/>
                    <a:pt x="876" y="408"/>
                  </a:cubicBezTo>
                  <a:cubicBezTo>
                    <a:pt x="878" y="407"/>
                    <a:pt x="880" y="406"/>
                    <a:pt x="883" y="405"/>
                  </a:cubicBezTo>
                  <a:cubicBezTo>
                    <a:pt x="881" y="397"/>
                    <a:pt x="879" y="389"/>
                    <a:pt x="877" y="382"/>
                  </a:cubicBezTo>
                  <a:cubicBezTo>
                    <a:pt x="874" y="367"/>
                    <a:pt x="872" y="366"/>
                    <a:pt x="857" y="367"/>
                  </a:cubicBezTo>
                  <a:cubicBezTo>
                    <a:pt x="860" y="376"/>
                    <a:pt x="863" y="385"/>
                    <a:pt x="866" y="394"/>
                  </a:cubicBezTo>
                  <a:cubicBezTo>
                    <a:pt x="865" y="394"/>
                    <a:pt x="864" y="395"/>
                    <a:pt x="863" y="395"/>
                  </a:cubicBezTo>
                  <a:cubicBezTo>
                    <a:pt x="854" y="384"/>
                    <a:pt x="854" y="366"/>
                    <a:pt x="839" y="359"/>
                  </a:cubicBezTo>
                  <a:cubicBezTo>
                    <a:pt x="849" y="360"/>
                    <a:pt x="858" y="361"/>
                    <a:pt x="868" y="362"/>
                  </a:cubicBezTo>
                  <a:cubicBezTo>
                    <a:pt x="868" y="362"/>
                    <a:pt x="869" y="361"/>
                    <a:pt x="869" y="361"/>
                  </a:cubicBezTo>
                  <a:cubicBezTo>
                    <a:pt x="862" y="359"/>
                    <a:pt x="856" y="357"/>
                    <a:pt x="849" y="355"/>
                  </a:cubicBezTo>
                  <a:cubicBezTo>
                    <a:pt x="849" y="354"/>
                    <a:pt x="849" y="353"/>
                    <a:pt x="849" y="353"/>
                  </a:cubicBezTo>
                  <a:cubicBezTo>
                    <a:pt x="865" y="354"/>
                    <a:pt x="880" y="356"/>
                    <a:pt x="897" y="358"/>
                  </a:cubicBezTo>
                  <a:cubicBezTo>
                    <a:pt x="889" y="349"/>
                    <a:pt x="863" y="345"/>
                    <a:pt x="860" y="350"/>
                  </a:cubicBezTo>
                  <a:cubicBezTo>
                    <a:pt x="856" y="348"/>
                    <a:pt x="853" y="346"/>
                    <a:pt x="849" y="344"/>
                  </a:cubicBezTo>
                  <a:cubicBezTo>
                    <a:pt x="847" y="343"/>
                    <a:pt x="844" y="342"/>
                    <a:pt x="842" y="341"/>
                  </a:cubicBezTo>
                  <a:cubicBezTo>
                    <a:pt x="851" y="343"/>
                    <a:pt x="858" y="340"/>
                    <a:pt x="861" y="330"/>
                  </a:cubicBezTo>
                  <a:cubicBezTo>
                    <a:pt x="862" y="327"/>
                    <a:pt x="865" y="323"/>
                    <a:pt x="867" y="319"/>
                  </a:cubicBezTo>
                  <a:cubicBezTo>
                    <a:pt x="870" y="315"/>
                    <a:pt x="871" y="310"/>
                    <a:pt x="865" y="309"/>
                  </a:cubicBezTo>
                  <a:cubicBezTo>
                    <a:pt x="854" y="306"/>
                    <a:pt x="842" y="304"/>
                    <a:pt x="831" y="302"/>
                  </a:cubicBezTo>
                  <a:cubicBezTo>
                    <a:pt x="831" y="305"/>
                    <a:pt x="831" y="308"/>
                    <a:pt x="831" y="311"/>
                  </a:cubicBezTo>
                  <a:cubicBezTo>
                    <a:pt x="838" y="311"/>
                    <a:pt x="844" y="311"/>
                    <a:pt x="852" y="311"/>
                  </a:cubicBezTo>
                  <a:cubicBezTo>
                    <a:pt x="848" y="322"/>
                    <a:pt x="845" y="331"/>
                    <a:pt x="842" y="341"/>
                  </a:cubicBezTo>
                  <a:close/>
                  <a:moveTo>
                    <a:pt x="922" y="838"/>
                  </a:moveTo>
                  <a:cubicBezTo>
                    <a:pt x="922" y="845"/>
                    <a:pt x="926" y="846"/>
                    <a:pt x="931" y="845"/>
                  </a:cubicBezTo>
                  <a:cubicBezTo>
                    <a:pt x="937" y="843"/>
                    <a:pt x="942" y="842"/>
                    <a:pt x="947" y="841"/>
                  </a:cubicBezTo>
                  <a:cubicBezTo>
                    <a:pt x="939" y="840"/>
                    <a:pt x="931" y="839"/>
                    <a:pt x="923" y="838"/>
                  </a:cubicBezTo>
                  <a:cubicBezTo>
                    <a:pt x="925" y="830"/>
                    <a:pt x="932" y="832"/>
                    <a:pt x="936" y="831"/>
                  </a:cubicBezTo>
                  <a:cubicBezTo>
                    <a:pt x="952" y="831"/>
                    <a:pt x="968" y="831"/>
                    <a:pt x="984" y="831"/>
                  </a:cubicBezTo>
                  <a:cubicBezTo>
                    <a:pt x="985" y="827"/>
                    <a:pt x="985" y="822"/>
                    <a:pt x="986" y="816"/>
                  </a:cubicBezTo>
                  <a:cubicBezTo>
                    <a:pt x="984" y="817"/>
                    <a:pt x="982" y="818"/>
                    <a:pt x="981" y="819"/>
                  </a:cubicBezTo>
                  <a:cubicBezTo>
                    <a:pt x="984" y="825"/>
                    <a:pt x="979" y="825"/>
                    <a:pt x="976" y="825"/>
                  </a:cubicBezTo>
                  <a:cubicBezTo>
                    <a:pt x="962" y="825"/>
                    <a:pt x="947" y="825"/>
                    <a:pt x="933" y="824"/>
                  </a:cubicBezTo>
                  <a:cubicBezTo>
                    <a:pt x="931" y="824"/>
                    <a:pt x="929" y="823"/>
                    <a:pt x="928" y="822"/>
                  </a:cubicBezTo>
                  <a:cubicBezTo>
                    <a:pt x="928" y="821"/>
                    <a:pt x="928" y="820"/>
                    <a:pt x="928" y="820"/>
                  </a:cubicBezTo>
                  <a:cubicBezTo>
                    <a:pt x="937" y="819"/>
                    <a:pt x="945" y="817"/>
                    <a:pt x="954" y="816"/>
                  </a:cubicBezTo>
                  <a:cubicBezTo>
                    <a:pt x="957" y="800"/>
                    <a:pt x="951" y="786"/>
                    <a:pt x="940" y="771"/>
                  </a:cubicBezTo>
                  <a:cubicBezTo>
                    <a:pt x="952" y="775"/>
                    <a:pt x="955" y="784"/>
                    <a:pt x="960" y="792"/>
                  </a:cubicBezTo>
                  <a:cubicBezTo>
                    <a:pt x="971" y="780"/>
                    <a:pt x="980" y="790"/>
                    <a:pt x="989" y="795"/>
                  </a:cubicBezTo>
                  <a:cubicBezTo>
                    <a:pt x="990" y="793"/>
                    <a:pt x="991" y="792"/>
                    <a:pt x="993" y="788"/>
                  </a:cubicBezTo>
                  <a:cubicBezTo>
                    <a:pt x="994" y="797"/>
                    <a:pt x="995" y="804"/>
                    <a:pt x="996" y="813"/>
                  </a:cubicBezTo>
                  <a:cubicBezTo>
                    <a:pt x="998" y="804"/>
                    <a:pt x="1000" y="797"/>
                    <a:pt x="1001" y="790"/>
                  </a:cubicBezTo>
                  <a:cubicBezTo>
                    <a:pt x="998" y="788"/>
                    <a:pt x="995" y="785"/>
                    <a:pt x="996" y="782"/>
                  </a:cubicBezTo>
                  <a:cubicBezTo>
                    <a:pt x="997" y="775"/>
                    <a:pt x="1006" y="769"/>
                    <a:pt x="1014" y="769"/>
                  </a:cubicBezTo>
                  <a:cubicBezTo>
                    <a:pt x="1013" y="773"/>
                    <a:pt x="1012" y="777"/>
                    <a:pt x="1010" y="781"/>
                  </a:cubicBezTo>
                  <a:cubicBezTo>
                    <a:pt x="1020" y="779"/>
                    <a:pt x="1030" y="776"/>
                    <a:pt x="1041" y="773"/>
                  </a:cubicBezTo>
                  <a:cubicBezTo>
                    <a:pt x="1031" y="772"/>
                    <a:pt x="1022" y="770"/>
                    <a:pt x="1014" y="769"/>
                  </a:cubicBezTo>
                  <a:cubicBezTo>
                    <a:pt x="1016" y="767"/>
                    <a:pt x="1019" y="764"/>
                    <a:pt x="1022" y="764"/>
                  </a:cubicBezTo>
                  <a:cubicBezTo>
                    <a:pt x="1033" y="763"/>
                    <a:pt x="1045" y="763"/>
                    <a:pt x="1057" y="764"/>
                  </a:cubicBezTo>
                  <a:cubicBezTo>
                    <a:pt x="1060" y="764"/>
                    <a:pt x="1064" y="768"/>
                    <a:pt x="1068" y="770"/>
                  </a:cubicBezTo>
                  <a:cubicBezTo>
                    <a:pt x="1068" y="766"/>
                    <a:pt x="1068" y="760"/>
                    <a:pt x="1068" y="754"/>
                  </a:cubicBezTo>
                  <a:cubicBezTo>
                    <a:pt x="1062" y="755"/>
                    <a:pt x="1057" y="754"/>
                    <a:pt x="1053" y="755"/>
                  </a:cubicBezTo>
                  <a:cubicBezTo>
                    <a:pt x="1040" y="759"/>
                    <a:pt x="1024" y="749"/>
                    <a:pt x="1012" y="766"/>
                  </a:cubicBezTo>
                  <a:cubicBezTo>
                    <a:pt x="1010" y="755"/>
                    <a:pt x="1003" y="757"/>
                    <a:pt x="996" y="757"/>
                  </a:cubicBezTo>
                  <a:cubicBezTo>
                    <a:pt x="990" y="757"/>
                    <a:pt x="985" y="757"/>
                    <a:pt x="979" y="757"/>
                  </a:cubicBezTo>
                  <a:cubicBezTo>
                    <a:pt x="967" y="757"/>
                    <a:pt x="956" y="757"/>
                    <a:pt x="943" y="757"/>
                  </a:cubicBezTo>
                  <a:cubicBezTo>
                    <a:pt x="943" y="758"/>
                    <a:pt x="943" y="761"/>
                    <a:pt x="942" y="763"/>
                  </a:cubicBezTo>
                  <a:cubicBezTo>
                    <a:pt x="941" y="766"/>
                    <a:pt x="937" y="769"/>
                    <a:pt x="937" y="772"/>
                  </a:cubicBezTo>
                  <a:cubicBezTo>
                    <a:pt x="937" y="775"/>
                    <a:pt x="941" y="777"/>
                    <a:pt x="943" y="780"/>
                  </a:cubicBezTo>
                  <a:cubicBezTo>
                    <a:pt x="943" y="781"/>
                    <a:pt x="942" y="782"/>
                    <a:pt x="942" y="783"/>
                  </a:cubicBezTo>
                  <a:cubicBezTo>
                    <a:pt x="935" y="782"/>
                    <a:pt x="928" y="781"/>
                    <a:pt x="922" y="781"/>
                  </a:cubicBezTo>
                  <a:cubicBezTo>
                    <a:pt x="921" y="774"/>
                    <a:pt x="918" y="768"/>
                    <a:pt x="920" y="764"/>
                  </a:cubicBezTo>
                  <a:cubicBezTo>
                    <a:pt x="922" y="760"/>
                    <a:pt x="929" y="759"/>
                    <a:pt x="935" y="755"/>
                  </a:cubicBezTo>
                  <a:cubicBezTo>
                    <a:pt x="925" y="754"/>
                    <a:pt x="916" y="755"/>
                    <a:pt x="909" y="743"/>
                  </a:cubicBezTo>
                  <a:cubicBezTo>
                    <a:pt x="918" y="744"/>
                    <a:pt x="924" y="744"/>
                    <a:pt x="931" y="745"/>
                  </a:cubicBezTo>
                  <a:cubicBezTo>
                    <a:pt x="931" y="744"/>
                    <a:pt x="932" y="742"/>
                    <a:pt x="932" y="740"/>
                  </a:cubicBezTo>
                  <a:cubicBezTo>
                    <a:pt x="921" y="740"/>
                    <a:pt x="911" y="740"/>
                    <a:pt x="901" y="740"/>
                  </a:cubicBezTo>
                  <a:cubicBezTo>
                    <a:pt x="906" y="754"/>
                    <a:pt x="912" y="768"/>
                    <a:pt x="918" y="783"/>
                  </a:cubicBezTo>
                  <a:cubicBezTo>
                    <a:pt x="918" y="784"/>
                    <a:pt x="919" y="785"/>
                    <a:pt x="920" y="786"/>
                  </a:cubicBezTo>
                  <a:cubicBezTo>
                    <a:pt x="933" y="798"/>
                    <a:pt x="934" y="809"/>
                    <a:pt x="923" y="823"/>
                  </a:cubicBezTo>
                  <a:cubicBezTo>
                    <a:pt x="920" y="827"/>
                    <a:pt x="915" y="833"/>
                    <a:pt x="922" y="838"/>
                  </a:cubicBezTo>
                  <a:close/>
                  <a:moveTo>
                    <a:pt x="898" y="298"/>
                  </a:moveTo>
                  <a:cubicBezTo>
                    <a:pt x="898" y="298"/>
                    <a:pt x="898" y="298"/>
                    <a:pt x="898" y="298"/>
                  </a:cubicBezTo>
                  <a:cubicBezTo>
                    <a:pt x="910" y="300"/>
                    <a:pt x="923" y="302"/>
                    <a:pt x="935" y="304"/>
                  </a:cubicBezTo>
                  <a:cubicBezTo>
                    <a:pt x="946" y="306"/>
                    <a:pt x="958" y="307"/>
                    <a:pt x="970" y="309"/>
                  </a:cubicBezTo>
                  <a:cubicBezTo>
                    <a:pt x="969" y="289"/>
                    <a:pt x="969" y="288"/>
                    <a:pt x="951" y="288"/>
                  </a:cubicBezTo>
                  <a:cubicBezTo>
                    <a:pt x="929" y="287"/>
                    <a:pt x="908" y="286"/>
                    <a:pt x="886" y="286"/>
                  </a:cubicBezTo>
                  <a:cubicBezTo>
                    <a:pt x="872" y="286"/>
                    <a:pt x="858" y="288"/>
                    <a:pt x="844" y="287"/>
                  </a:cubicBezTo>
                  <a:cubicBezTo>
                    <a:pt x="833" y="286"/>
                    <a:pt x="831" y="285"/>
                    <a:pt x="832" y="297"/>
                  </a:cubicBezTo>
                  <a:cubicBezTo>
                    <a:pt x="848" y="300"/>
                    <a:pt x="864" y="302"/>
                    <a:pt x="879" y="305"/>
                  </a:cubicBezTo>
                  <a:cubicBezTo>
                    <a:pt x="881" y="305"/>
                    <a:pt x="881" y="306"/>
                    <a:pt x="883" y="307"/>
                  </a:cubicBezTo>
                  <a:cubicBezTo>
                    <a:pt x="886" y="308"/>
                    <a:pt x="889" y="310"/>
                    <a:pt x="892" y="310"/>
                  </a:cubicBezTo>
                  <a:cubicBezTo>
                    <a:pt x="896" y="311"/>
                    <a:pt x="900" y="311"/>
                    <a:pt x="905" y="311"/>
                  </a:cubicBezTo>
                  <a:cubicBezTo>
                    <a:pt x="934" y="316"/>
                    <a:pt x="963" y="320"/>
                    <a:pt x="992" y="324"/>
                  </a:cubicBezTo>
                  <a:cubicBezTo>
                    <a:pt x="1010" y="327"/>
                    <a:pt x="1029" y="332"/>
                    <a:pt x="1047" y="334"/>
                  </a:cubicBezTo>
                  <a:cubicBezTo>
                    <a:pt x="1061" y="336"/>
                    <a:pt x="1075" y="345"/>
                    <a:pt x="1090" y="338"/>
                  </a:cubicBezTo>
                  <a:cubicBezTo>
                    <a:pt x="1090" y="340"/>
                    <a:pt x="1091" y="342"/>
                    <a:pt x="1091" y="343"/>
                  </a:cubicBezTo>
                  <a:cubicBezTo>
                    <a:pt x="1091" y="343"/>
                    <a:pt x="1092" y="344"/>
                    <a:pt x="1093" y="344"/>
                  </a:cubicBezTo>
                  <a:cubicBezTo>
                    <a:pt x="1094" y="342"/>
                    <a:pt x="1095" y="339"/>
                    <a:pt x="1096" y="337"/>
                  </a:cubicBezTo>
                  <a:cubicBezTo>
                    <a:pt x="1097" y="337"/>
                    <a:pt x="1098" y="336"/>
                    <a:pt x="1098" y="336"/>
                  </a:cubicBezTo>
                  <a:cubicBezTo>
                    <a:pt x="1097" y="349"/>
                    <a:pt x="1104" y="343"/>
                    <a:pt x="1108" y="343"/>
                  </a:cubicBezTo>
                  <a:cubicBezTo>
                    <a:pt x="1120" y="344"/>
                    <a:pt x="1133" y="345"/>
                    <a:pt x="1146" y="347"/>
                  </a:cubicBezTo>
                  <a:cubicBezTo>
                    <a:pt x="1182" y="351"/>
                    <a:pt x="1218" y="355"/>
                    <a:pt x="1254" y="359"/>
                  </a:cubicBezTo>
                  <a:cubicBezTo>
                    <a:pt x="1267" y="361"/>
                    <a:pt x="1280" y="362"/>
                    <a:pt x="1293" y="364"/>
                  </a:cubicBezTo>
                  <a:cubicBezTo>
                    <a:pt x="1293" y="363"/>
                    <a:pt x="1293" y="362"/>
                    <a:pt x="1293" y="362"/>
                  </a:cubicBezTo>
                  <a:cubicBezTo>
                    <a:pt x="1154" y="341"/>
                    <a:pt x="1015" y="321"/>
                    <a:pt x="876" y="301"/>
                  </a:cubicBezTo>
                  <a:cubicBezTo>
                    <a:pt x="876" y="300"/>
                    <a:pt x="876" y="299"/>
                    <a:pt x="876" y="298"/>
                  </a:cubicBezTo>
                  <a:cubicBezTo>
                    <a:pt x="883" y="298"/>
                    <a:pt x="891" y="298"/>
                    <a:pt x="898" y="298"/>
                  </a:cubicBezTo>
                  <a:close/>
                  <a:moveTo>
                    <a:pt x="500" y="377"/>
                  </a:moveTo>
                  <a:cubicBezTo>
                    <a:pt x="511" y="400"/>
                    <a:pt x="506" y="425"/>
                    <a:pt x="505" y="449"/>
                  </a:cubicBezTo>
                  <a:cubicBezTo>
                    <a:pt x="513" y="433"/>
                    <a:pt x="513" y="417"/>
                    <a:pt x="513" y="400"/>
                  </a:cubicBezTo>
                  <a:cubicBezTo>
                    <a:pt x="513" y="392"/>
                    <a:pt x="511" y="386"/>
                    <a:pt x="521" y="384"/>
                  </a:cubicBezTo>
                  <a:cubicBezTo>
                    <a:pt x="518" y="372"/>
                    <a:pt x="515" y="361"/>
                    <a:pt x="512" y="350"/>
                  </a:cubicBezTo>
                  <a:cubicBezTo>
                    <a:pt x="513" y="350"/>
                    <a:pt x="514" y="350"/>
                    <a:pt x="516" y="349"/>
                  </a:cubicBezTo>
                  <a:cubicBezTo>
                    <a:pt x="520" y="361"/>
                    <a:pt x="524" y="372"/>
                    <a:pt x="528" y="384"/>
                  </a:cubicBezTo>
                  <a:cubicBezTo>
                    <a:pt x="530" y="383"/>
                    <a:pt x="531" y="383"/>
                    <a:pt x="532" y="382"/>
                  </a:cubicBezTo>
                  <a:cubicBezTo>
                    <a:pt x="526" y="369"/>
                    <a:pt x="521" y="356"/>
                    <a:pt x="516" y="343"/>
                  </a:cubicBezTo>
                  <a:cubicBezTo>
                    <a:pt x="515" y="343"/>
                    <a:pt x="513" y="342"/>
                    <a:pt x="512" y="342"/>
                  </a:cubicBezTo>
                  <a:cubicBezTo>
                    <a:pt x="510" y="349"/>
                    <a:pt x="501" y="343"/>
                    <a:pt x="498" y="350"/>
                  </a:cubicBezTo>
                  <a:cubicBezTo>
                    <a:pt x="499" y="336"/>
                    <a:pt x="498" y="336"/>
                    <a:pt x="485" y="327"/>
                  </a:cubicBezTo>
                  <a:cubicBezTo>
                    <a:pt x="470" y="317"/>
                    <a:pt x="456" y="320"/>
                    <a:pt x="444" y="334"/>
                  </a:cubicBezTo>
                  <a:cubicBezTo>
                    <a:pt x="474" y="325"/>
                    <a:pt x="508" y="351"/>
                    <a:pt x="505" y="382"/>
                  </a:cubicBezTo>
                  <a:cubicBezTo>
                    <a:pt x="503" y="380"/>
                    <a:pt x="502" y="378"/>
                    <a:pt x="500" y="376"/>
                  </a:cubicBezTo>
                  <a:cubicBezTo>
                    <a:pt x="496" y="370"/>
                    <a:pt x="493" y="361"/>
                    <a:pt x="487" y="357"/>
                  </a:cubicBezTo>
                  <a:cubicBezTo>
                    <a:pt x="472" y="345"/>
                    <a:pt x="447" y="350"/>
                    <a:pt x="436" y="367"/>
                  </a:cubicBezTo>
                  <a:cubicBezTo>
                    <a:pt x="434" y="370"/>
                    <a:pt x="431" y="372"/>
                    <a:pt x="428" y="375"/>
                  </a:cubicBezTo>
                  <a:cubicBezTo>
                    <a:pt x="427" y="374"/>
                    <a:pt x="427" y="374"/>
                    <a:pt x="426" y="373"/>
                  </a:cubicBezTo>
                  <a:cubicBezTo>
                    <a:pt x="428" y="369"/>
                    <a:pt x="430" y="366"/>
                    <a:pt x="432" y="362"/>
                  </a:cubicBezTo>
                  <a:cubicBezTo>
                    <a:pt x="431" y="361"/>
                    <a:pt x="431" y="361"/>
                    <a:pt x="430" y="360"/>
                  </a:cubicBezTo>
                  <a:cubicBezTo>
                    <a:pt x="423" y="369"/>
                    <a:pt x="416" y="377"/>
                    <a:pt x="409" y="385"/>
                  </a:cubicBezTo>
                  <a:cubicBezTo>
                    <a:pt x="405" y="379"/>
                    <a:pt x="406" y="373"/>
                    <a:pt x="411" y="366"/>
                  </a:cubicBezTo>
                  <a:cubicBezTo>
                    <a:pt x="415" y="362"/>
                    <a:pt x="417" y="357"/>
                    <a:pt x="420" y="351"/>
                  </a:cubicBezTo>
                  <a:cubicBezTo>
                    <a:pt x="420" y="351"/>
                    <a:pt x="419" y="351"/>
                    <a:pt x="419" y="350"/>
                  </a:cubicBezTo>
                  <a:cubicBezTo>
                    <a:pt x="414" y="358"/>
                    <a:pt x="409" y="365"/>
                    <a:pt x="402" y="374"/>
                  </a:cubicBezTo>
                  <a:cubicBezTo>
                    <a:pt x="401" y="366"/>
                    <a:pt x="401" y="360"/>
                    <a:pt x="400" y="353"/>
                  </a:cubicBezTo>
                  <a:cubicBezTo>
                    <a:pt x="395" y="365"/>
                    <a:pt x="385" y="375"/>
                    <a:pt x="389" y="389"/>
                  </a:cubicBezTo>
                  <a:cubicBezTo>
                    <a:pt x="389" y="389"/>
                    <a:pt x="390" y="389"/>
                    <a:pt x="390" y="390"/>
                  </a:cubicBezTo>
                  <a:cubicBezTo>
                    <a:pt x="392" y="388"/>
                    <a:pt x="394" y="386"/>
                    <a:pt x="396" y="383"/>
                  </a:cubicBezTo>
                  <a:cubicBezTo>
                    <a:pt x="395" y="396"/>
                    <a:pt x="394" y="407"/>
                    <a:pt x="393" y="417"/>
                  </a:cubicBezTo>
                  <a:cubicBezTo>
                    <a:pt x="394" y="418"/>
                    <a:pt x="395" y="418"/>
                    <a:pt x="395" y="418"/>
                  </a:cubicBezTo>
                  <a:cubicBezTo>
                    <a:pt x="398" y="414"/>
                    <a:pt x="401" y="410"/>
                    <a:pt x="405" y="404"/>
                  </a:cubicBezTo>
                  <a:cubicBezTo>
                    <a:pt x="392" y="458"/>
                    <a:pt x="402" y="501"/>
                    <a:pt x="430" y="517"/>
                  </a:cubicBezTo>
                  <a:cubicBezTo>
                    <a:pt x="428" y="509"/>
                    <a:pt x="426" y="502"/>
                    <a:pt x="425" y="495"/>
                  </a:cubicBezTo>
                  <a:cubicBezTo>
                    <a:pt x="432" y="496"/>
                    <a:pt x="440" y="497"/>
                    <a:pt x="447" y="499"/>
                  </a:cubicBezTo>
                  <a:cubicBezTo>
                    <a:pt x="448" y="498"/>
                    <a:pt x="448" y="497"/>
                    <a:pt x="448" y="497"/>
                  </a:cubicBezTo>
                  <a:cubicBezTo>
                    <a:pt x="443" y="495"/>
                    <a:pt x="439" y="494"/>
                    <a:pt x="434" y="492"/>
                  </a:cubicBezTo>
                  <a:cubicBezTo>
                    <a:pt x="438" y="491"/>
                    <a:pt x="441" y="491"/>
                    <a:pt x="444" y="491"/>
                  </a:cubicBezTo>
                  <a:cubicBezTo>
                    <a:pt x="456" y="492"/>
                    <a:pt x="467" y="490"/>
                    <a:pt x="476" y="481"/>
                  </a:cubicBezTo>
                  <a:cubicBezTo>
                    <a:pt x="490" y="466"/>
                    <a:pt x="500" y="449"/>
                    <a:pt x="493" y="428"/>
                  </a:cubicBezTo>
                  <a:cubicBezTo>
                    <a:pt x="489" y="413"/>
                    <a:pt x="484" y="399"/>
                    <a:pt x="477" y="385"/>
                  </a:cubicBezTo>
                  <a:cubicBezTo>
                    <a:pt x="475" y="380"/>
                    <a:pt x="469" y="377"/>
                    <a:pt x="465" y="374"/>
                  </a:cubicBezTo>
                  <a:cubicBezTo>
                    <a:pt x="464" y="374"/>
                    <a:pt x="464" y="375"/>
                    <a:pt x="463" y="376"/>
                  </a:cubicBezTo>
                  <a:cubicBezTo>
                    <a:pt x="476" y="386"/>
                    <a:pt x="483" y="398"/>
                    <a:pt x="487" y="414"/>
                  </a:cubicBezTo>
                  <a:cubicBezTo>
                    <a:pt x="493" y="434"/>
                    <a:pt x="488" y="453"/>
                    <a:pt x="476" y="470"/>
                  </a:cubicBezTo>
                  <a:cubicBezTo>
                    <a:pt x="468" y="482"/>
                    <a:pt x="456" y="483"/>
                    <a:pt x="444" y="486"/>
                  </a:cubicBezTo>
                  <a:cubicBezTo>
                    <a:pt x="422" y="491"/>
                    <a:pt x="409" y="477"/>
                    <a:pt x="405" y="461"/>
                  </a:cubicBezTo>
                  <a:cubicBezTo>
                    <a:pt x="398" y="435"/>
                    <a:pt x="403" y="410"/>
                    <a:pt x="419" y="388"/>
                  </a:cubicBezTo>
                  <a:cubicBezTo>
                    <a:pt x="424" y="381"/>
                    <a:pt x="432" y="380"/>
                    <a:pt x="441" y="384"/>
                  </a:cubicBezTo>
                  <a:cubicBezTo>
                    <a:pt x="446" y="387"/>
                    <a:pt x="449" y="391"/>
                    <a:pt x="454" y="394"/>
                  </a:cubicBezTo>
                  <a:cubicBezTo>
                    <a:pt x="455" y="395"/>
                    <a:pt x="457" y="398"/>
                    <a:pt x="457" y="398"/>
                  </a:cubicBezTo>
                  <a:cubicBezTo>
                    <a:pt x="467" y="393"/>
                    <a:pt x="466" y="403"/>
                    <a:pt x="469" y="406"/>
                  </a:cubicBezTo>
                  <a:cubicBezTo>
                    <a:pt x="472" y="410"/>
                    <a:pt x="473" y="415"/>
                    <a:pt x="475" y="419"/>
                  </a:cubicBezTo>
                  <a:cubicBezTo>
                    <a:pt x="478" y="410"/>
                    <a:pt x="469" y="403"/>
                    <a:pt x="471" y="393"/>
                  </a:cubicBezTo>
                  <a:cubicBezTo>
                    <a:pt x="472" y="387"/>
                    <a:pt x="463" y="381"/>
                    <a:pt x="455" y="376"/>
                  </a:cubicBezTo>
                  <a:cubicBezTo>
                    <a:pt x="454" y="376"/>
                    <a:pt x="452" y="377"/>
                    <a:pt x="448" y="378"/>
                  </a:cubicBezTo>
                  <a:cubicBezTo>
                    <a:pt x="449" y="376"/>
                    <a:pt x="450" y="375"/>
                    <a:pt x="451" y="374"/>
                  </a:cubicBezTo>
                  <a:cubicBezTo>
                    <a:pt x="463" y="365"/>
                    <a:pt x="477" y="369"/>
                    <a:pt x="485" y="384"/>
                  </a:cubicBezTo>
                  <a:cubicBezTo>
                    <a:pt x="491" y="396"/>
                    <a:pt x="494" y="409"/>
                    <a:pt x="498" y="419"/>
                  </a:cubicBezTo>
                  <a:cubicBezTo>
                    <a:pt x="502" y="402"/>
                    <a:pt x="500" y="384"/>
                    <a:pt x="484" y="369"/>
                  </a:cubicBezTo>
                  <a:cubicBezTo>
                    <a:pt x="472" y="358"/>
                    <a:pt x="459" y="357"/>
                    <a:pt x="446" y="365"/>
                  </a:cubicBezTo>
                  <a:cubicBezTo>
                    <a:pt x="444" y="367"/>
                    <a:pt x="441" y="368"/>
                    <a:pt x="439" y="369"/>
                  </a:cubicBezTo>
                  <a:cubicBezTo>
                    <a:pt x="452" y="351"/>
                    <a:pt x="470" y="349"/>
                    <a:pt x="486" y="363"/>
                  </a:cubicBezTo>
                  <a:cubicBezTo>
                    <a:pt x="491" y="367"/>
                    <a:pt x="495" y="372"/>
                    <a:pt x="500" y="377"/>
                  </a:cubicBezTo>
                  <a:close/>
                  <a:moveTo>
                    <a:pt x="1326" y="377"/>
                  </a:moveTo>
                  <a:cubicBezTo>
                    <a:pt x="1315" y="376"/>
                    <a:pt x="1304" y="375"/>
                    <a:pt x="1293" y="373"/>
                  </a:cubicBezTo>
                  <a:cubicBezTo>
                    <a:pt x="1287" y="382"/>
                    <a:pt x="1293" y="387"/>
                    <a:pt x="1296" y="392"/>
                  </a:cubicBezTo>
                  <a:cubicBezTo>
                    <a:pt x="1301" y="390"/>
                    <a:pt x="1306" y="389"/>
                    <a:pt x="1310" y="388"/>
                  </a:cubicBezTo>
                  <a:cubicBezTo>
                    <a:pt x="1308" y="387"/>
                    <a:pt x="1305" y="386"/>
                    <a:pt x="1303" y="385"/>
                  </a:cubicBezTo>
                  <a:cubicBezTo>
                    <a:pt x="1303" y="384"/>
                    <a:pt x="1303" y="384"/>
                    <a:pt x="1302" y="383"/>
                  </a:cubicBezTo>
                  <a:cubicBezTo>
                    <a:pt x="1310" y="381"/>
                    <a:pt x="1318" y="379"/>
                    <a:pt x="1326" y="377"/>
                  </a:cubicBezTo>
                  <a:cubicBezTo>
                    <a:pt x="1330" y="379"/>
                    <a:pt x="1333" y="381"/>
                    <a:pt x="1337" y="381"/>
                  </a:cubicBezTo>
                  <a:cubicBezTo>
                    <a:pt x="1345" y="383"/>
                    <a:pt x="1354" y="385"/>
                    <a:pt x="1363" y="386"/>
                  </a:cubicBezTo>
                  <a:cubicBezTo>
                    <a:pt x="1363" y="387"/>
                    <a:pt x="1363" y="388"/>
                    <a:pt x="1363" y="388"/>
                  </a:cubicBezTo>
                  <a:cubicBezTo>
                    <a:pt x="1355" y="390"/>
                    <a:pt x="1347" y="392"/>
                    <a:pt x="1340" y="393"/>
                  </a:cubicBezTo>
                  <a:cubicBezTo>
                    <a:pt x="1343" y="394"/>
                    <a:pt x="1347" y="395"/>
                    <a:pt x="1350" y="396"/>
                  </a:cubicBezTo>
                  <a:cubicBezTo>
                    <a:pt x="1334" y="405"/>
                    <a:pt x="1317" y="395"/>
                    <a:pt x="1300" y="398"/>
                  </a:cubicBezTo>
                  <a:cubicBezTo>
                    <a:pt x="1306" y="415"/>
                    <a:pt x="1313" y="433"/>
                    <a:pt x="1321" y="453"/>
                  </a:cubicBezTo>
                  <a:cubicBezTo>
                    <a:pt x="1317" y="449"/>
                    <a:pt x="1314" y="446"/>
                    <a:pt x="1312" y="444"/>
                  </a:cubicBezTo>
                  <a:cubicBezTo>
                    <a:pt x="1312" y="454"/>
                    <a:pt x="1317" y="457"/>
                    <a:pt x="1326" y="458"/>
                  </a:cubicBezTo>
                  <a:cubicBezTo>
                    <a:pt x="1336" y="459"/>
                    <a:pt x="1346" y="461"/>
                    <a:pt x="1358" y="463"/>
                  </a:cubicBezTo>
                  <a:cubicBezTo>
                    <a:pt x="1358" y="448"/>
                    <a:pt x="1358" y="433"/>
                    <a:pt x="1358" y="418"/>
                  </a:cubicBezTo>
                  <a:cubicBezTo>
                    <a:pt x="1358" y="397"/>
                    <a:pt x="1376" y="383"/>
                    <a:pt x="1396" y="386"/>
                  </a:cubicBezTo>
                  <a:cubicBezTo>
                    <a:pt x="1401" y="386"/>
                    <a:pt x="1406" y="385"/>
                    <a:pt x="1411" y="384"/>
                  </a:cubicBezTo>
                  <a:cubicBezTo>
                    <a:pt x="1413" y="384"/>
                    <a:pt x="1414" y="382"/>
                    <a:pt x="1415" y="380"/>
                  </a:cubicBezTo>
                  <a:cubicBezTo>
                    <a:pt x="1414" y="380"/>
                    <a:pt x="1412" y="378"/>
                    <a:pt x="1410" y="378"/>
                  </a:cubicBezTo>
                  <a:cubicBezTo>
                    <a:pt x="1407" y="378"/>
                    <a:pt x="1404" y="378"/>
                    <a:pt x="1401" y="378"/>
                  </a:cubicBezTo>
                  <a:cubicBezTo>
                    <a:pt x="1412" y="369"/>
                    <a:pt x="1424" y="372"/>
                    <a:pt x="1437" y="371"/>
                  </a:cubicBezTo>
                  <a:cubicBezTo>
                    <a:pt x="1432" y="363"/>
                    <a:pt x="1426" y="357"/>
                    <a:pt x="1420" y="349"/>
                  </a:cubicBezTo>
                  <a:cubicBezTo>
                    <a:pt x="1428" y="350"/>
                    <a:pt x="1433" y="350"/>
                    <a:pt x="1439" y="350"/>
                  </a:cubicBezTo>
                  <a:cubicBezTo>
                    <a:pt x="1452" y="351"/>
                    <a:pt x="1452" y="351"/>
                    <a:pt x="1453" y="347"/>
                  </a:cubicBezTo>
                  <a:cubicBezTo>
                    <a:pt x="1439" y="347"/>
                    <a:pt x="1426" y="347"/>
                    <a:pt x="1412" y="347"/>
                  </a:cubicBezTo>
                  <a:cubicBezTo>
                    <a:pt x="1421" y="358"/>
                    <a:pt x="1421" y="360"/>
                    <a:pt x="1418" y="365"/>
                  </a:cubicBezTo>
                  <a:cubicBezTo>
                    <a:pt x="1413" y="360"/>
                    <a:pt x="1408" y="354"/>
                    <a:pt x="1403" y="348"/>
                  </a:cubicBezTo>
                  <a:cubicBezTo>
                    <a:pt x="1407" y="346"/>
                    <a:pt x="1411" y="344"/>
                    <a:pt x="1414" y="342"/>
                  </a:cubicBezTo>
                  <a:cubicBezTo>
                    <a:pt x="1390" y="342"/>
                    <a:pt x="1366" y="342"/>
                    <a:pt x="1341" y="342"/>
                  </a:cubicBezTo>
                  <a:cubicBezTo>
                    <a:pt x="1343" y="348"/>
                    <a:pt x="1344" y="353"/>
                    <a:pt x="1345" y="358"/>
                  </a:cubicBezTo>
                  <a:cubicBezTo>
                    <a:pt x="1347" y="349"/>
                    <a:pt x="1353" y="348"/>
                    <a:pt x="1359" y="349"/>
                  </a:cubicBezTo>
                  <a:cubicBezTo>
                    <a:pt x="1366" y="349"/>
                    <a:pt x="1372" y="348"/>
                    <a:pt x="1378" y="349"/>
                  </a:cubicBezTo>
                  <a:cubicBezTo>
                    <a:pt x="1388" y="349"/>
                    <a:pt x="1397" y="353"/>
                    <a:pt x="1404" y="362"/>
                  </a:cubicBezTo>
                  <a:cubicBezTo>
                    <a:pt x="1386" y="360"/>
                    <a:pt x="1369" y="358"/>
                    <a:pt x="1352" y="356"/>
                  </a:cubicBezTo>
                  <a:cubicBezTo>
                    <a:pt x="1352" y="357"/>
                    <a:pt x="1352" y="358"/>
                    <a:pt x="1352" y="359"/>
                  </a:cubicBezTo>
                  <a:cubicBezTo>
                    <a:pt x="1368" y="361"/>
                    <a:pt x="1384" y="364"/>
                    <a:pt x="1400" y="367"/>
                  </a:cubicBezTo>
                  <a:cubicBezTo>
                    <a:pt x="1397" y="369"/>
                    <a:pt x="1394" y="369"/>
                    <a:pt x="1392" y="370"/>
                  </a:cubicBezTo>
                  <a:cubicBezTo>
                    <a:pt x="1385" y="371"/>
                    <a:pt x="1378" y="374"/>
                    <a:pt x="1371" y="373"/>
                  </a:cubicBezTo>
                  <a:cubicBezTo>
                    <a:pt x="1349" y="370"/>
                    <a:pt x="1327" y="365"/>
                    <a:pt x="1305" y="362"/>
                  </a:cubicBezTo>
                  <a:cubicBezTo>
                    <a:pt x="1303" y="361"/>
                    <a:pt x="1301" y="362"/>
                    <a:pt x="1298" y="362"/>
                  </a:cubicBezTo>
                  <a:cubicBezTo>
                    <a:pt x="1298" y="363"/>
                    <a:pt x="1298" y="364"/>
                    <a:pt x="1298" y="364"/>
                  </a:cubicBezTo>
                  <a:cubicBezTo>
                    <a:pt x="1332" y="370"/>
                    <a:pt x="1365" y="375"/>
                    <a:pt x="1398" y="381"/>
                  </a:cubicBezTo>
                  <a:cubicBezTo>
                    <a:pt x="1398" y="382"/>
                    <a:pt x="1398" y="383"/>
                    <a:pt x="1398" y="384"/>
                  </a:cubicBezTo>
                  <a:cubicBezTo>
                    <a:pt x="1374" y="382"/>
                    <a:pt x="1350" y="380"/>
                    <a:pt x="1326" y="377"/>
                  </a:cubicBezTo>
                  <a:close/>
                  <a:moveTo>
                    <a:pt x="1490" y="265"/>
                  </a:moveTo>
                  <a:cubicBezTo>
                    <a:pt x="1496" y="267"/>
                    <a:pt x="1503" y="269"/>
                    <a:pt x="1511" y="271"/>
                  </a:cubicBezTo>
                  <a:cubicBezTo>
                    <a:pt x="1506" y="267"/>
                    <a:pt x="1502" y="263"/>
                    <a:pt x="1500" y="261"/>
                  </a:cubicBezTo>
                  <a:cubicBezTo>
                    <a:pt x="1497" y="263"/>
                    <a:pt x="1493" y="264"/>
                    <a:pt x="1490" y="265"/>
                  </a:cubicBezTo>
                  <a:cubicBezTo>
                    <a:pt x="1490" y="260"/>
                    <a:pt x="1491" y="255"/>
                    <a:pt x="1491" y="249"/>
                  </a:cubicBezTo>
                  <a:cubicBezTo>
                    <a:pt x="1488" y="248"/>
                    <a:pt x="1484" y="248"/>
                    <a:pt x="1479" y="247"/>
                  </a:cubicBezTo>
                  <a:cubicBezTo>
                    <a:pt x="1437" y="240"/>
                    <a:pt x="1394" y="233"/>
                    <a:pt x="1352" y="225"/>
                  </a:cubicBezTo>
                  <a:cubicBezTo>
                    <a:pt x="1318" y="218"/>
                    <a:pt x="1284" y="211"/>
                    <a:pt x="1250" y="203"/>
                  </a:cubicBezTo>
                  <a:cubicBezTo>
                    <a:pt x="1237" y="201"/>
                    <a:pt x="1225" y="196"/>
                    <a:pt x="1212" y="203"/>
                  </a:cubicBezTo>
                  <a:cubicBezTo>
                    <a:pt x="1209" y="204"/>
                    <a:pt x="1207" y="208"/>
                    <a:pt x="1205" y="210"/>
                  </a:cubicBezTo>
                  <a:cubicBezTo>
                    <a:pt x="1208" y="211"/>
                    <a:pt x="1210" y="212"/>
                    <a:pt x="1213" y="212"/>
                  </a:cubicBezTo>
                  <a:cubicBezTo>
                    <a:pt x="1215" y="213"/>
                    <a:pt x="1217" y="213"/>
                    <a:pt x="1220" y="214"/>
                  </a:cubicBezTo>
                  <a:cubicBezTo>
                    <a:pt x="1215" y="218"/>
                    <a:pt x="1211" y="220"/>
                    <a:pt x="1207" y="222"/>
                  </a:cubicBezTo>
                  <a:cubicBezTo>
                    <a:pt x="1207" y="223"/>
                    <a:pt x="1207" y="224"/>
                    <a:pt x="1207" y="225"/>
                  </a:cubicBezTo>
                  <a:cubicBezTo>
                    <a:pt x="1211" y="225"/>
                    <a:pt x="1215" y="225"/>
                    <a:pt x="1219" y="226"/>
                  </a:cubicBezTo>
                  <a:cubicBezTo>
                    <a:pt x="1220" y="218"/>
                    <a:pt x="1222" y="210"/>
                    <a:pt x="1223" y="202"/>
                  </a:cubicBezTo>
                  <a:cubicBezTo>
                    <a:pt x="1224" y="202"/>
                    <a:pt x="1224" y="202"/>
                    <a:pt x="1225" y="203"/>
                  </a:cubicBezTo>
                  <a:cubicBezTo>
                    <a:pt x="1226" y="215"/>
                    <a:pt x="1226" y="227"/>
                    <a:pt x="1228" y="239"/>
                  </a:cubicBezTo>
                  <a:cubicBezTo>
                    <a:pt x="1228" y="242"/>
                    <a:pt x="1231" y="245"/>
                    <a:pt x="1233" y="247"/>
                  </a:cubicBezTo>
                  <a:cubicBezTo>
                    <a:pt x="1239" y="250"/>
                    <a:pt x="1246" y="253"/>
                    <a:pt x="1254" y="256"/>
                  </a:cubicBezTo>
                  <a:cubicBezTo>
                    <a:pt x="1254" y="254"/>
                    <a:pt x="1254" y="251"/>
                    <a:pt x="1254" y="249"/>
                  </a:cubicBezTo>
                  <a:cubicBezTo>
                    <a:pt x="1245" y="245"/>
                    <a:pt x="1237" y="241"/>
                    <a:pt x="1229" y="237"/>
                  </a:cubicBezTo>
                  <a:cubicBezTo>
                    <a:pt x="1229" y="236"/>
                    <a:pt x="1230" y="234"/>
                    <a:pt x="1231" y="233"/>
                  </a:cubicBezTo>
                  <a:cubicBezTo>
                    <a:pt x="1239" y="236"/>
                    <a:pt x="1247" y="239"/>
                    <a:pt x="1255" y="242"/>
                  </a:cubicBezTo>
                  <a:cubicBezTo>
                    <a:pt x="1260" y="236"/>
                    <a:pt x="1259" y="225"/>
                    <a:pt x="1271" y="223"/>
                  </a:cubicBezTo>
                  <a:cubicBezTo>
                    <a:pt x="1271" y="227"/>
                    <a:pt x="1271" y="230"/>
                    <a:pt x="1271" y="233"/>
                  </a:cubicBezTo>
                  <a:cubicBezTo>
                    <a:pt x="1276" y="235"/>
                    <a:pt x="1284" y="233"/>
                    <a:pt x="1282" y="241"/>
                  </a:cubicBezTo>
                  <a:cubicBezTo>
                    <a:pt x="1287" y="244"/>
                    <a:pt x="1292" y="246"/>
                    <a:pt x="1298" y="249"/>
                  </a:cubicBezTo>
                  <a:cubicBezTo>
                    <a:pt x="1321" y="238"/>
                    <a:pt x="1348" y="237"/>
                    <a:pt x="1373" y="242"/>
                  </a:cubicBezTo>
                  <a:cubicBezTo>
                    <a:pt x="1396" y="247"/>
                    <a:pt x="1420" y="253"/>
                    <a:pt x="1443" y="258"/>
                  </a:cubicBezTo>
                  <a:cubicBezTo>
                    <a:pt x="1458" y="261"/>
                    <a:pt x="1474" y="263"/>
                    <a:pt x="1490" y="265"/>
                  </a:cubicBezTo>
                  <a:close/>
                  <a:moveTo>
                    <a:pt x="1397" y="612"/>
                  </a:moveTo>
                  <a:cubicBezTo>
                    <a:pt x="1398" y="610"/>
                    <a:pt x="1398" y="608"/>
                    <a:pt x="1399" y="605"/>
                  </a:cubicBezTo>
                  <a:cubicBezTo>
                    <a:pt x="1410" y="605"/>
                    <a:pt x="1422" y="605"/>
                    <a:pt x="1434" y="605"/>
                  </a:cubicBezTo>
                  <a:cubicBezTo>
                    <a:pt x="1434" y="603"/>
                    <a:pt x="1434" y="600"/>
                    <a:pt x="1434" y="599"/>
                  </a:cubicBezTo>
                  <a:cubicBezTo>
                    <a:pt x="1428" y="595"/>
                    <a:pt x="1424" y="591"/>
                    <a:pt x="1419" y="589"/>
                  </a:cubicBezTo>
                  <a:cubicBezTo>
                    <a:pt x="1415" y="588"/>
                    <a:pt x="1407" y="589"/>
                    <a:pt x="1406" y="591"/>
                  </a:cubicBezTo>
                  <a:cubicBezTo>
                    <a:pt x="1402" y="601"/>
                    <a:pt x="1397" y="597"/>
                    <a:pt x="1391" y="595"/>
                  </a:cubicBezTo>
                  <a:cubicBezTo>
                    <a:pt x="1390" y="598"/>
                    <a:pt x="1388" y="601"/>
                    <a:pt x="1386" y="605"/>
                  </a:cubicBezTo>
                  <a:cubicBezTo>
                    <a:pt x="1384" y="602"/>
                    <a:pt x="1382" y="600"/>
                    <a:pt x="1382" y="598"/>
                  </a:cubicBezTo>
                  <a:cubicBezTo>
                    <a:pt x="1382" y="584"/>
                    <a:pt x="1381" y="568"/>
                    <a:pt x="1390" y="556"/>
                  </a:cubicBezTo>
                  <a:cubicBezTo>
                    <a:pt x="1394" y="551"/>
                    <a:pt x="1399" y="547"/>
                    <a:pt x="1397" y="540"/>
                  </a:cubicBezTo>
                  <a:cubicBezTo>
                    <a:pt x="1392" y="539"/>
                    <a:pt x="1386" y="537"/>
                    <a:pt x="1381" y="535"/>
                  </a:cubicBezTo>
                  <a:cubicBezTo>
                    <a:pt x="1381" y="533"/>
                    <a:pt x="1381" y="531"/>
                    <a:pt x="1381" y="530"/>
                  </a:cubicBezTo>
                  <a:cubicBezTo>
                    <a:pt x="1378" y="532"/>
                    <a:pt x="1375" y="533"/>
                    <a:pt x="1373" y="535"/>
                  </a:cubicBezTo>
                  <a:cubicBezTo>
                    <a:pt x="1370" y="537"/>
                    <a:pt x="1367" y="538"/>
                    <a:pt x="1366" y="540"/>
                  </a:cubicBezTo>
                  <a:cubicBezTo>
                    <a:pt x="1364" y="544"/>
                    <a:pt x="1363" y="548"/>
                    <a:pt x="1362" y="553"/>
                  </a:cubicBezTo>
                  <a:cubicBezTo>
                    <a:pt x="1365" y="550"/>
                    <a:pt x="1368" y="547"/>
                    <a:pt x="1371" y="544"/>
                  </a:cubicBezTo>
                  <a:cubicBezTo>
                    <a:pt x="1372" y="560"/>
                    <a:pt x="1363" y="577"/>
                    <a:pt x="1353" y="583"/>
                  </a:cubicBezTo>
                  <a:cubicBezTo>
                    <a:pt x="1350" y="581"/>
                    <a:pt x="1348" y="579"/>
                    <a:pt x="1346" y="579"/>
                  </a:cubicBezTo>
                  <a:cubicBezTo>
                    <a:pt x="1296" y="578"/>
                    <a:pt x="1247" y="577"/>
                    <a:pt x="1197" y="576"/>
                  </a:cubicBezTo>
                  <a:cubicBezTo>
                    <a:pt x="1183" y="575"/>
                    <a:pt x="1168" y="573"/>
                    <a:pt x="1154" y="571"/>
                  </a:cubicBezTo>
                  <a:cubicBezTo>
                    <a:pt x="1154" y="571"/>
                    <a:pt x="1154" y="570"/>
                    <a:pt x="1154" y="569"/>
                  </a:cubicBezTo>
                  <a:cubicBezTo>
                    <a:pt x="1158" y="568"/>
                    <a:pt x="1162" y="567"/>
                    <a:pt x="1165" y="567"/>
                  </a:cubicBezTo>
                  <a:cubicBezTo>
                    <a:pt x="1165" y="566"/>
                    <a:pt x="1165" y="565"/>
                    <a:pt x="1165" y="564"/>
                  </a:cubicBezTo>
                  <a:cubicBezTo>
                    <a:pt x="1158" y="565"/>
                    <a:pt x="1151" y="559"/>
                    <a:pt x="1146" y="563"/>
                  </a:cubicBezTo>
                  <a:cubicBezTo>
                    <a:pt x="1149" y="567"/>
                    <a:pt x="1152" y="571"/>
                    <a:pt x="1154" y="575"/>
                  </a:cubicBezTo>
                  <a:cubicBezTo>
                    <a:pt x="1155" y="578"/>
                    <a:pt x="1154" y="581"/>
                    <a:pt x="1154" y="584"/>
                  </a:cubicBezTo>
                  <a:cubicBezTo>
                    <a:pt x="1154" y="585"/>
                    <a:pt x="1150" y="586"/>
                    <a:pt x="1150" y="586"/>
                  </a:cubicBezTo>
                  <a:cubicBezTo>
                    <a:pt x="1148" y="584"/>
                    <a:pt x="1147" y="581"/>
                    <a:pt x="1146" y="579"/>
                  </a:cubicBezTo>
                  <a:cubicBezTo>
                    <a:pt x="1146" y="578"/>
                    <a:pt x="1145" y="577"/>
                    <a:pt x="1145" y="577"/>
                  </a:cubicBezTo>
                  <a:cubicBezTo>
                    <a:pt x="1141" y="577"/>
                    <a:pt x="1138" y="578"/>
                    <a:pt x="1134" y="578"/>
                  </a:cubicBezTo>
                  <a:cubicBezTo>
                    <a:pt x="1134" y="583"/>
                    <a:pt x="1133" y="588"/>
                    <a:pt x="1132" y="593"/>
                  </a:cubicBezTo>
                  <a:cubicBezTo>
                    <a:pt x="1135" y="593"/>
                    <a:pt x="1136" y="593"/>
                    <a:pt x="1137" y="593"/>
                  </a:cubicBezTo>
                  <a:cubicBezTo>
                    <a:pt x="1221" y="594"/>
                    <a:pt x="1304" y="598"/>
                    <a:pt x="1387" y="607"/>
                  </a:cubicBezTo>
                  <a:cubicBezTo>
                    <a:pt x="1390" y="608"/>
                    <a:pt x="1394" y="610"/>
                    <a:pt x="1397" y="612"/>
                  </a:cubicBezTo>
                  <a:cubicBezTo>
                    <a:pt x="1378" y="612"/>
                    <a:pt x="1359" y="612"/>
                    <a:pt x="1346" y="612"/>
                  </a:cubicBezTo>
                  <a:cubicBezTo>
                    <a:pt x="1359" y="609"/>
                    <a:pt x="1378" y="621"/>
                    <a:pt x="1397" y="612"/>
                  </a:cubicBezTo>
                  <a:close/>
                  <a:moveTo>
                    <a:pt x="662" y="921"/>
                  </a:moveTo>
                  <a:cubicBezTo>
                    <a:pt x="662" y="924"/>
                    <a:pt x="662" y="926"/>
                    <a:pt x="662" y="929"/>
                  </a:cubicBezTo>
                  <a:cubicBezTo>
                    <a:pt x="669" y="927"/>
                    <a:pt x="675" y="924"/>
                    <a:pt x="684" y="922"/>
                  </a:cubicBezTo>
                  <a:cubicBezTo>
                    <a:pt x="675" y="922"/>
                    <a:pt x="668" y="922"/>
                    <a:pt x="662" y="922"/>
                  </a:cubicBezTo>
                  <a:cubicBezTo>
                    <a:pt x="665" y="920"/>
                    <a:pt x="668" y="917"/>
                    <a:pt x="672" y="917"/>
                  </a:cubicBezTo>
                  <a:cubicBezTo>
                    <a:pt x="691" y="915"/>
                    <a:pt x="710" y="913"/>
                    <a:pt x="729" y="912"/>
                  </a:cubicBezTo>
                  <a:cubicBezTo>
                    <a:pt x="729" y="912"/>
                    <a:pt x="729" y="911"/>
                    <a:pt x="729" y="911"/>
                  </a:cubicBezTo>
                  <a:cubicBezTo>
                    <a:pt x="709" y="911"/>
                    <a:pt x="688" y="911"/>
                    <a:pt x="667" y="911"/>
                  </a:cubicBezTo>
                  <a:cubicBezTo>
                    <a:pt x="667" y="911"/>
                    <a:pt x="667" y="910"/>
                    <a:pt x="667" y="909"/>
                  </a:cubicBezTo>
                  <a:cubicBezTo>
                    <a:pt x="681" y="907"/>
                    <a:pt x="695" y="905"/>
                    <a:pt x="708" y="903"/>
                  </a:cubicBezTo>
                  <a:cubicBezTo>
                    <a:pt x="707" y="900"/>
                    <a:pt x="706" y="897"/>
                    <a:pt x="704" y="892"/>
                  </a:cubicBezTo>
                  <a:cubicBezTo>
                    <a:pt x="710" y="890"/>
                    <a:pt x="717" y="887"/>
                    <a:pt x="723" y="884"/>
                  </a:cubicBezTo>
                  <a:cubicBezTo>
                    <a:pt x="722" y="883"/>
                    <a:pt x="721" y="882"/>
                    <a:pt x="719" y="880"/>
                  </a:cubicBezTo>
                  <a:cubicBezTo>
                    <a:pt x="732" y="876"/>
                    <a:pt x="743" y="872"/>
                    <a:pt x="755" y="873"/>
                  </a:cubicBezTo>
                  <a:cubicBezTo>
                    <a:pt x="755" y="874"/>
                    <a:pt x="756" y="875"/>
                    <a:pt x="756" y="875"/>
                  </a:cubicBezTo>
                  <a:cubicBezTo>
                    <a:pt x="752" y="877"/>
                    <a:pt x="747" y="879"/>
                    <a:pt x="743" y="881"/>
                  </a:cubicBezTo>
                  <a:cubicBezTo>
                    <a:pt x="746" y="883"/>
                    <a:pt x="749" y="885"/>
                    <a:pt x="752" y="887"/>
                  </a:cubicBezTo>
                  <a:cubicBezTo>
                    <a:pt x="777" y="849"/>
                    <a:pt x="777" y="791"/>
                    <a:pt x="762" y="756"/>
                  </a:cubicBezTo>
                  <a:cubicBezTo>
                    <a:pt x="752" y="754"/>
                    <a:pt x="744" y="753"/>
                    <a:pt x="735" y="752"/>
                  </a:cubicBezTo>
                  <a:cubicBezTo>
                    <a:pt x="735" y="751"/>
                    <a:pt x="735" y="750"/>
                    <a:pt x="735" y="748"/>
                  </a:cubicBezTo>
                  <a:cubicBezTo>
                    <a:pt x="744" y="748"/>
                    <a:pt x="752" y="748"/>
                    <a:pt x="761" y="748"/>
                  </a:cubicBezTo>
                  <a:cubicBezTo>
                    <a:pt x="757" y="741"/>
                    <a:pt x="754" y="734"/>
                    <a:pt x="750" y="727"/>
                  </a:cubicBezTo>
                  <a:cubicBezTo>
                    <a:pt x="748" y="722"/>
                    <a:pt x="747" y="718"/>
                    <a:pt x="745" y="713"/>
                  </a:cubicBezTo>
                  <a:cubicBezTo>
                    <a:pt x="741" y="714"/>
                    <a:pt x="738" y="715"/>
                    <a:pt x="735" y="716"/>
                  </a:cubicBezTo>
                  <a:cubicBezTo>
                    <a:pt x="738" y="717"/>
                    <a:pt x="740" y="718"/>
                    <a:pt x="742" y="719"/>
                  </a:cubicBezTo>
                  <a:cubicBezTo>
                    <a:pt x="734" y="724"/>
                    <a:pt x="724" y="724"/>
                    <a:pt x="719" y="720"/>
                  </a:cubicBezTo>
                  <a:cubicBezTo>
                    <a:pt x="718" y="719"/>
                    <a:pt x="719" y="717"/>
                    <a:pt x="719" y="715"/>
                  </a:cubicBezTo>
                  <a:cubicBezTo>
                    <a:pt x="718" y="714"/>
                    <a:pt x="716" y="712"/>
                    <a:pt x="714" y="710"/>
                  </a:cubicBezTo>
                  <a:cubicBezTo>
                    <a:pt x="714" y="710"/>
                    <a:pt x="715" y="709"/>
                    <a:pt x="715" y="709"/>
                  </a:cubicBezTo>
                  <a:cubicBezTo>
                    <a:pt x="711" y="708"/>
                    <a:pt x="706" y="706"/>
                    <a:pt x="702" y="705"/>
                  </a:cubicBezTo>
                  <a:cubicBezTo>
                    <a:pt x="702" y="704"/>
                    <a:pt x="702" y="704"/>
                    <a:pt x="702" y="703"/>
                  </a:cubicBezTo>
                  <a:cubicBezTo>
                    <a:pt x="707" y="703"/>
                    <a:pt x="711" y="702"/>
                    <a:pt x="715" y="702"/>
                  </a:cubicBezTo>
                  <a:cubicBezTo>
                    <a:pt x="715" y="702"/>
                    <a:pt x="715" y="701"/>
                    <a:pt x="715" y="700"/>
                  </a:cubicBezTo>
                  <a:cubicBezTo>
                    <a:pt x="710" y="700"/>
                    <a:pt x="704" y="700"/>
                    <a:pt x="699" y="700"/>
                  </a:cubicBezTo>
                  <a:cubicBezTo>
                    <a:pt x="697" y="696"/>
                    <a:pt x="696" y="692"/>
                    <a:pt x="695" y="687"/>
                  </a:cubicBezTo>
                  <a:cubicBezTo>
                    <a:pt x="700" y="684"/>
                    <a:pt x="705" y="681"/>
                    <a:pt x="710" y="677"/>
                  </a:cubicBezTo>
                  <a:cubicBezTo>
                    <a:pt x="711" y="677"/>
                    <a:pt x="712" y="675"/>
                    <a:pt x="712" y="674"/>
                  </a:cubicBezTo>
                  <a:cubicBezTo>
                    <a:pt x="712" y="668"/>
                    <a:pt x="712" y="662"/>
                    <a:pt x="712" y="656"/>
                  </a:cubicBezTo>
                  <a:cubicBezTo>
                    <a:pt x="700" y="657"/>
                    <a:pt x="689" y="657"/>
                    <a:pt x="678" y="658"/>
                  </a:cubicBezTo>
                  <a:cubicBezTo>
                    <a:pt x="678" y="657"/>
                    <a:pt x="678" y="656"/>
                    <a:pt x="678" y="656"/>
                  </a:cubicBezTo>
                  <a:cubicBezTo>
                    <a:pt x="680" y="654"/>
                    <a:pt x="682" y="653"/>
                    <a:pt x="684" y="651"/>
                  </a:cubicBezTo>
                  <a:cubicBezTo>
                    <a:pt x="684" y="651"/>
                    <a:pt x="683" y="650"/>
                    <a:pt x="683" y="649"/>
                  </a:cubicBezTo>
                  <a:cubicBezTo>
                    <a:pt x="678" y="651"/>
                    <a:pt x="674" y="654"/>
                    <a:pt x="670" y="656"/>
                  </a:cubicBezTo>
                  <a:cubicBezTo>
                    <a:pt x="669" y="652"/>
                    <a:pt x="668" y="646"/>
                    <a:pt x="660" y="650"/>
                  </a:cubicBezTo>
                  <a:cubicBezTo>
                    <a:pt x="661" y="655"/>
                    <a:pt x="662" y="660"/>
                    <a:pt x="662" y="666"/>
                  </a:cubicBezTo>
                  <a:cubicBezTo>
                    <a:pt x="663" y="671"/>
                    <a:pt x="662" y="676"/>
                    <a:pt x="662" y="682"/>
                  </a:cubicBezTo>
                  <a:cubicBezTo>
                    <a:pt x="661" y="682"/>
                    <a:pt x="661" y="682"/>
                    <a:pt x="660" y="682"/>
                  </a:cubicBezTo>
                  <a:cubicBezTo>
                    <a:pt x="659" y="680"/>
                    <a:pt x="658" y="679"/>
                    <a:pt x="658" y="677"/>
                  </a:cubicBezTo>
                  <a:cubicBezTo>
                    <a:pt x="657" y="660"/>
                    <a:pt x="656" y="643"/>
                    <a:pt x="655" y="625"/>
                  </a:cubicBezTo>
                  <a:cubicBezTo>
                    <a:pt x="655" y="623"/>
                    <a:pt x="654" y="621"/>
                    <a:pt x="653" y="619"/>
                  </a:cubicBezTo>
                  <a:cubicBezTo>
                    <a:pt x="651" y="638"/>
                    <a:pt x="651" y="656"/>
                    <a:pt x="651" y="673"/>
                  </a:cubicBezTo>
                  <a:cubicBezTo>
                    <a:pt x="651" y="677"/>
                    <a:pt x="649" y="682"/>
                    <a:pt x="647" y="686"/>
                  </a:cubicBezTo>
                  <a:cubicBezTo>
                    <a:pt x="646" y="686"/>
                    <a:pt x="645" y="685"/>
                    <a:pt x="644" y="685"/>
                  </a:cubicBezTo>
                  <a:cubicBezTo>
                    <a:pt x="643" y="676"/>
                    <a:pt x="642" y="666"/>
                    <a:pt x="641" y="657"/>
                  </a:cubicBezTo>
                  <a:cubicBezTo>
                    <a:pt x="641" y="657"/>
                    <a:pt x="641" y="657"/>
                    <a:pt x="641" y="657"/>
                  </a:cubicBezTo>
                  <a:cubicBezTo>
                    <a:pt x="642" y="635"/>
                    <a:pt x="642" y="613"/>
                    <a:pt x="643" y="590"/>
                  </a:cubicBezTo>
                  <a:cubicBezTo>
                    <a:pt x="644" y="590"/>
                    <a:pt x="647" y="590"/>
                    <a:pt x="650" y="590"/>
                  </a:cubicBezTo>
                  <a:cubicBezTo>
                    <a:pt x="658" y="590"/>
                    <a:pt x="666" y="591"/>
                    <a:pt x="674" y="591"/>
                  </a:cubicBezTo>
                  <a:cubicBezTo>
                    <a:pt x="682" y="592"/>
                    <a:pt x="690" y="592"/>
                    <a:pt x="697" y="594"/>
                  </a:cubicBezTo>
                  <a:cubicBezTo>
                    <a:pt x="705" y="595"/>
                    <a:pt x="713" y="597"/>
                    <a:pt x="721" y="599"/>
                  </a:cubicBezTo>
                  <a:cubicBezTo>
                    <a:pt x="727" y="600"/>
                    <a:pt x="735" y="596"/>
                    <a:pt x="740" y="604"/>
                  </a:cubicBezTo>
                  <a:cubicBezTo>
                    <a:pt x="741" y="602"/>
                    <a:pt x="743" y="601"/>
                    <a:pt x="745" y="599"/>
                  </a:cubicBezTo>
                  <a:cubicBezTo>
                    <a:pt x="744" y="599"/>
                    <a:pt x="744" y="598"/>
                    <a:pt x="743" y="598"/>
                  </a:cubicBezTo>
                  <a:cubicBezTo>
                    <a:pt x="737" y="597"/>
                    <a:pt x="731" y="596"/>
                    <a:pt x="724" y="596"/>
                  </a:cubicBezTo>
                  <a:cubicBezTo>
                    <a:pt x="724" y="595"/>
                    <a:pt x="724" y="594"/>
                    <a:pt x="724" y="593"/>
                  </a:cubicBezTo>
                  <a:cubicBezTo>
                    <a:pt x="735" y="593"/>
                    <a:pt x="745" y="593"/>
                    <a:pt x="755" y="593"/>
                  </a:cubicBezTo>
                  <a:cubicBezTo>
                    <a:pt x="756" y="602"/>
                    <a:pt x="757" y="610"/>
                    <a:pt x="758" y="619"/>
                  </a:cubicBezTo>
                  <a:cubicBezTo>
                    <a:pt x="763" y="618"/>
                    <a:pt x="767" y="618"/>
                    <a:pt x="772" y="617"/>
                  </a:cubicBezTo>
                  <a:cubicBezTo>
                    <a:pt x="772" y="612"/>
                    <a:pt x="772" y="606"/>
                    <a:pt x="773" y="601"/>
                  </a:cubicBezTo>
                  <a:cubicBezTo>
                    <a:pt x="772" y="601"/>
                    <a:pt x="771" y="601"/>
                    <a:pt x="770" y="601"/>
                  </a:cubicBezTo>
                  <a:cubicBezTo>
                    <a:pt x="770" y="605"/>
                    <a:pt x="769" y="610"/>
                    <a:pt x="768" y="616"/>
                  </a:cubicBezTo>
                  <a:cubicBezTo>
                    <a:pt x="762" y="606"/>
                    <a:pt x="761" y="589"/>
                    <a:pt x="766" y="588"/>
                  </a:cubicBezTo>
                  <a:cubicBezTo>
                    <a:pt x="767" y="590"/>
                    <a:pt x="769" y="592"/>
                    <a:pt x="770" y="593"/>
                  </a:cubicBezTo>
                  <a:cubicBezTo>
                    <a:pt x="770" y="592"/>
                    <a:pt x="770" y="591"/>
                    <a:pt x="770" y="591"/>
                  </a:cubicBezTo>
                  <a:cubicBezTo>
                    <a:pt x="778" y="588"/>
                    <a:pt x="786" y="586"/>
                    <a:pt x="795" y="583"/>
                  </a:cubicBezTo>
                  <a:cubicBezTo>
                    <a:pt x="783" y="583"/>
                    <a:pt x="772" y="582"/>
                    <a:pt x="759" y="581"/>
                  </a:cubicBezTo>
                  <a:cubicBezTo>
                    <a:pt x="762" y="582"/>
                    <a:pt x="764" y="583"/>
                    <a:pt x="766" y="585"/>
                  </a:cubicBezTo>
                  <a:cubicBezTo>
                    <a:pt x="744" y="591"/>
                    <a:pt x="648" y="589"/>
                    <a:pt x="637" y="580"/>
                  </a:cubicBezTo>
                  <a:cubicBezTo>
                    <a:pt x="662" y="580"/>
                    <a:pt x="688" y="580"/>
                    <a:pt x="713" y="580"/>
                  </a:cubicBezTo>
                  <a:cubicBezTo>
                    <a:pt x="713" y="580"/>
                    <a:pt x="713" y="579"/>
                    <a:pt x="713" y="578"/>
                  </a:cubicBezTo>
                  <a:cubicBezTo>
                    <a:pt x="690" y="576"/>
                    <a:pt x="666" y="574"/>
                    <a:pt x="643" y="572"/>
                  </a:cubicBezTo>
                  <a:cubicBezTo>
                    <a:pt x="643" y="571"/>
                    <a:pt x="643" y="571"/>
                    <a:pt x="643" y="570"/>
                  </a:cubicBezTo>
                  <a:cubicBezTo>
                    <a:pt x="648" y="570"/>
                    <a:pt x="652" y="570"/>
                    <a:pt x="658" y="570"/>
                  </a:cubicBezTo>
                  <a:cubicBezTo>
                    <a:pt x="655" y="568"/>
                    <a:pt x="652" y="567"/>
                    <a:pt x="650" y="566"/>
                  </a:cubicBezTo>
                  <a:cubicBezTo>
                    <a:pt x="650" y="565"/>
                    <a:pt x="650" y="565"/>
                    <a:pt x="650" y="564"/>
                  </a:cubicBezTo>
                  <a:cubicBezTo>
                    <a:pt x="686" y="561"/>
                    <a:pt x="722" y="560"/>
                    <a:pt x="757" y="566"/>
                  </a:cubicBezTo>
                  <a:cubicBezTo>
                    <a:pt x="757" y="567"/>
                    <a:pt x="757" y="568"/>
                    <a:pt x="758" y="569"/>
                  </a:cubicBezTo>
                  <a:cubicBezTo>
                    <a:pt x="753" y="570"/>
                    <a:pt x="748" y="571"/>
                    <a:pt x="741" y="572"/>
                  </a:cubicBezTo>
                  <a:cubicBezTo>
                    <a:pt x="800" y="575"/>
                    <a:pt x="858" y="577"/>
                    <a:pt x="916" y="580"/>
                  </a:cubicBezTo>
                  <a:cubicBezTo>
                    <a:pt x="916" y="580"/>
                    <a:pt x="916" y="579"/>
                    <a:pt x="916" y="579"/>
                  </a:cubicBezTo>
                  <a:cubicBezTo>
                    <a:pt x="866" y="575"/>
                    <a:pt x="817" y="570"/>
                    <a:pt x="767" y="566"/>
                  </a:cubicBezTo>
                  <a:cubicBezTo>
                    <a:pt x="772" y="556"/>
                    <a:pt x="775" y="545"/>
                    <a:pt x="782" y="539"/>
                  </a:cubicBezTo>
                  <a:cubicBezTo>
                    <a:pt x="789" y="533"/>
                    <a:pt x="800" y="531"/>
                    <a:pt x="809" y="527"/>
                  </a:cubicBezTo>
                  <a:cubicBezTo>
                    <a:pt x="813" y="535"/>
                    <a:pt x="806" y="558"/>
                    <a:pt x="799" y="562"/>
                  </a:cubicBezTo>
                  <a:cubicBezTo>
                    <a:pt x="806" y="563"/>
                    <a:pt x="812" y="563"/>
                    <a:pt x="817" y="563"/>
                  </a:cubicBezTo>
                  <a:cubicBezTo>
                    <a:pt x="821" y="543"/>
                    <a:pt x="826" y="524"/>
                    <a:pt x="830" y="505"/>
                  </a:cubicBezTo>
                  <a:cubicBezTo>
                    <a:pt x="830" y="505"/>
                    <a:pt x="830" y="505"/>
                    <a:pt x="829" y="505"/>
                  </a:cubicBezTo>
                  <a:cubicBezTo>
                    <a:pt x="824" y="522"/>
                    <a:pt x="818" y="540"/>
                    <a:pt x="812" y="557"/>
                  </a:cubicBezTo>
                  <a:cubicBezTo>
                    <a:pt x="811" y="557"/>
                    <a:pt x="810" y="557"/>
                    <a:pt x="810" y="556"/>
                  </a:cubicBezTo>
                  <a:cubicBezTo>
                    <a:pt x="814" y="539"/>
                    <a:pt x="818" y="521"/>
                    <a:pt x="822" y="503"/>
                  </a:cubicBezTo>
                  <a:cubicBezTo>
                    <a:pt x="773" y="504"/>
                    <a:pt x="725" y="502"/>
                    <a:pt x="677" y="492"/>
                  </a:cubicBezTo>
                  <a:cubicBezTo>
                    <a:pt x="678" y="492"/>
                    <a:pt x="680" y="491"/>
                    <a:pt x="682" y="490"/>
                  </a:cubicBezTo>
                  <a:cubicBezTo>
                    <a:pt x="674" y="489"/>
                    <a:pt x="667" y="489"/>
                    <a:pt x="661" y="488"/>
                  </a:cubicBezTo>
                  <a:cubicBezTo>
                    <a:pt x="653" y="487"/>
                    <a:pt x="646" y="487"/>
                    <a:pt x="639" y="486"/>
                  </a:cubicBezTo>
                  <a:cubicBezTo>
                    <a:pt x="631" y="485"/>
                    <a:pt x="626" y="486"/>
                    <a:pt x="624" y="494"/>
                  </a:cubicBezTo>
                  <a:cubicBezTo>
                    <a:pt x="623" y="497"/>
                    <a:pt x="620" y="499"/>
                    <a:pt x="619" y="500"/>
                  </a:cubicBezTo>
                  <a:cubicBezTo>
                    <a:pt x="612" y="499"/>
                    <a:pt x="608" y="498"/>
                    <a:pt x="603" y="498"/>
                  </a:cubicBezTo>
                  <a:cubicBezTo>
                    <a:pt x="603" y="498"/>
                    <a:pt x="603" y="499"/>
                    <a:pt x="602" y="499"/>
                  </a:cubicBezTo>
                  <a:cubicBezTo>
                    <a:pt x="607" y="501"/>
                    <a:pt x="612" y="502"/>
                    <a:pt x="616" y="504"/>
                  </a:cubicBezTo>
                  <a:cubicBezTo>
                    <a:pt x="614" y="509"/>
                    <a:pt x="612" y="513"/>
                    <a:pt x="610" y="516"/>
                  </a:cubicBezTo>
                  <a:cubicBezTo>
                    <a:pt x="611" y="517"/>
                    <a:pt x="613" y="519"/>
                    <a:pt x="615" y="521"/>
                  </a:cubicBezTo>
                  <a:cubicBezTo>
                    <a:pt x="602" y="527"/>
                    <a:pt x="575" y="524"/>
                    <a:pt x="568" y="516"/>
                  </a:cubicBezTo>
                  <a:cubicBezTo>
                    <a:pt x="575" y="515"/>
                    <a:pt x="581" y="514"/>
                    <a:pt x="589" y="512"/>
                  </a:cubicBezTo>
                  <a:cubicBezTo>
                    <a:pt x="582" y="509"/>
                    <a:pt x="576" y="507"/>
                    <a:pt x="570" y="505"/>
                  </a:cubicBezTo>
                  <a:cubicBezTo>
                    <a:pt x="569" y="508"/>
                    <a:pt x="567" y="510"/>
                    <a:pt x="566" y="513"/>
                  </a:cubicBezTo>
                  <a:cubicBezTo>
                    <a:pt x="565" y="516"/>
                    <a:pt x="566" y="519"/>
                    <a:pt x="566" y="523"/>
                  </a:cubicBezTo>
                  <a:cubicBezTo>
                    <a:pt x="563" y="520"/>
                    <a:pt x="561" y="519"/>
                    <a:pt x="559" y="517"/>
                  </a:cubicBezTo>
                  <a:cubicBezTo>
                    <a:pt x="556" y="527"/>
                    <a:pt x="557" y="539"/>
                    <a:pt x="561" y="544"/>
                  </a:cubicBezTo>
                  <a:cubicBezTo>
                    <a:pt x="553" y="555"/>
                    <a:pt x="544" y="565"/>
                    <a:pt x="537" y="576"/>
                  </a:cubicBezTo>
                  <a:cubicBezTo>
                    <a:pt x="529" y="589"/>
                    <a:pt x="520" y="600"/>
                    <a:pt x="506" y="607"/>
                  </a:cubicBezTo>
                  <a:cubicBezTo>
                    <a:pt x="500" y="610"/>
                    <a:pt x="495" y="612"/>
                    <a:pt x="489" y="614"/>
                  </a:cubicBezTo>
                  <a:cubicBezTo>
                    <a:pt x="489" y="615"/>
                    <a:pt x="489" y="615"/>
                    <a:pt x="489" y="616"/>
                  </a:cubicBezTo>
                  <a:cubicBezTo>
                    <a:pt x="500" y="614"/>
                    <a:pt x="512" y="613"/>
                    <a:pt x="523" y="611"/>
                  </a:cubicBezTo>
                  <a:cubicBezTo>
                    <a:pt x="526" y="584"/>
                    <a:pt x="549" y="571"/>
                    <a:pt x="565" y="552"/>
                  </a:cubicBezTo>
                  <a:cubicBezTo>
                    <a:pt x="565" y="552"/>
                    <a:pt x="566" y="553"/>
                    <a:pt x="567" y="553"/>
                  </a:cubicBezTo>
                  <a:cubicBezTo>
                    <a:pt x="564" y="558"/>
                    <a:pt x="562" y="562"/>
                    <a:pt x="559" y="567"/>
                  </a:cubicBezTo>
                  <a:cubicBezTo>
                    <a:pt x="560" y="567"/>
                    <a:pt x="560" y="567"/>
                    <a:pt x="561" y="567"/>
                  </a:cubicBezTo>
                  <a:cubicBezTo>
                    <a:pt x="567" y="560"/>
                    <a:pt x="573" y="552"/>
                    <a:pt x="579" y="544"/>
                  </a:cubicBezTo>
                  <a:cubicBezTo>
                    <a:pt x="580" y="544"/>
                    <a:pt x="581" y="545"/>
                    <a:pt x="581" y="545"/>
                  </a:cubicBezTo>
                  <a:cubicBezTo>
                    <a:pt x="570" y="565"/>
                    <a:pt x="559" y="586"/>
                    <a:pt x="547" y="606"/>
                  </a:cubicBezTo>
                  <a:cubicBezTo>
                    <a:pt x="554" y="598"/>
                    <a:pt x="560" y="590"/>
                    <a:pt x="566" y="582"/>
                  </a:cubicBezTo>
                  <a:cubicBezTo>
                    <a:pt x="573" y="572"/>
                    <a:pt x="573" y="572"/>
                    <a:pt x="587" y="565"/>
                  </a:cubicBezTo>
                  <a:cubicBezTo>
                    <a:pt x="584" y="570"/>
                    <a:pt x="582" y="574"/>
                    <a:pt x="580" y="580"/>
                  </a:cubicBezTo>
                  <a:cubicBezTo>
                    <a:pt x="582" y="579"/>
                    <a:pt x="585" y="579"/>
                    <a:pt x="585" y="578"/>
                  </a:cubicBezTo>
                  <a:cubicBezTo>
                    <a:pt x="585" y="569"/>
                    <a:pt x="593" y="570"/>
                    <a:pt x="599" y="569"/>
                  </a:cubicBezTo>
                  <a:cubicBezTo>
                    <a:pt x="606" y="568"/>
                    <a:pt x="610" y="563"/>
                    <a:pt x="607" y="555"/>
                  </a:cubicBezTo>
                  <a:cubicBezTo>
                    <a:pt x="622" y="552"/>
                    <a:pt x="637" y="553"/>
                    <a:pt x="650" y="561"/>
                  </a:cubicBezTo>
                  <a:cubicBezTo>
                    <a:pt x="642" y="563"/>
                    <a:pt x="633" y="563"/>
                    <a:pt x="625" y="564"/>
                  </a:cubicBezTo>
                  <a:cubicBezTo>
                    <a:pt x="621" y="564"/>
                    <a:pt x="617" y="565"/>
                    <a:pt x="615" y="568"/>
                  </a:cubicBezTo>
                  <a:cubicBezTo>
                    <a:pt x="610" y="576"/>
                    <a:pt x="606" y="586"/>
                    <a:pt x="602" y="595"/>
                  </a:cubicBezTo>
                  <a:cubicBezTo>
                    <a:pt x="601" y="597"/>
                    <a:pt x="599" y="599"/>
                    <a:pt x="597" y="602"/>
                  </a:cubicBezTo>
                  <a:cubicBezTo>
                    <a:pt x="596" y="600"/>
                    <a:pt x="594" y="598"/>
                    <a:pt x="592" y="595"/>
                  </a:cubicBezTo>
                  <a:cubicBezTo>
                    <a:pt x="586" y="597"/>
                    <a:pt x="593" y="608"/>
                    <a:pt x="583" y="608"/>
                  </a:cubicBezTo>
                  <a:cubicBezTo>
                    <a:pt x="577" y="607"/>
                    <a:pt x="570" y="609"/>
                    <a:pt x="562" y="610"/>
                  </a:cubicBezTo>
                  <a:cubicBezTo>
                    <a:pt x="554" y="640"/>
                    <a:pt x="563" y="672"/>
                    <a:pt x="559" y="704"/>
                  </a:cubicBezTo>
                  <a:cubicBezTo>
                    <a:pt x="565" y="703"/>
                    <a:pt x="569" y="702"/>
                    <a:pt x="574" y="700"/>
                  </a:cubicBezTo>
                  <a:cubicBezTo>
                    <a:pt x="574" y="701"/>
                    <a:pt x="575" y="702"/>
                    <a:pt x="575" y="702"/>
                  </a:cubicBezTo>
                  <a:cubicBezTo>
                    <a:pt x="562" y="707"/>
                    <a:pt x="557" y="717"/>
                    <a:pt x="558" y="729"/>
                  </a:cubicBezTo>
                  <a:cubicBezTo>
                    <a:pt x="559" y="738"/>
                    <a:pt x="562" y="747"/>
                    <a:pt x="572" y="752"/>
                  </a:cubicBezTo>
                  <a:cubicBezTo>
                    <a:pt x="573" y="744"/>
                    <a:pt x="574" y="736"/>
                    <a:pt x="575" y="729"/>
                  </a:cubicBezTo>
                  <a:cubicBezTo>
                    <a:pt x="575" y="728"/>
                    <a:pt x="574" y="726"/>
                    <a:pt x="573" y="726"/>
                  </a:cubicBezTo>
                  <a:cubicBezTo>
                    <a:pt x="566" y="722"/>
                    <a:pt x="568" y="717"/>
                    <a:pt x="571" y="712"/>
                  </a:cubicBezTo>
                  <a:cubicBezTo>
                    <a:pt x="579" y="703"/>
                    <a:pt x="579" y="703"/>
                    <a:pt x="575" y="692"/>
                  </a:cubicBezTo>
                  <a:cubicBezTo>
                    <a:pt x="574" y="694"/>
                    <a:pt x="573" y="696"/>
                    <a:pt x="572" y="698"/>
                  </a:cubicBezTo>
                  <a:cubicBezTo>
                    <a:pt x="566" y="680"/>
                    <a:pt x="567" y="636"/>
                    <a:pt x="573" y="627"/>
                  </a:cubicBezTo>
                  <a:cubicBezTo>
                    <a:pt x="573" y="630"/>
                    <a:pt x="574" y="634"/>
                    <a:pt x="575" y="639"/>
                  </a:cubicBezTo>
                  <a:cubicBezTo>
                    <a:pt x="578" y="632"/>
                    <a:pt x="580" y="627"/>
                    <a:pt x="582" y="621"/>
                  </a:cubicBezTo>
                  <a:cubicBezTo>
                    <a:pt x="575" y="623"/>
                    <a:pt x="569" y="624"/>
                    <a:pt x="563" y="625"/>
                  </a:cubicBezTo>
                  <a:cubicBezTo>
                    <a:pt x="566" y="614"/>
                    <a:pt x="584" y="606"/>
                    <a:pt x="600" y="609"/>
                  </a:cubicBezTo>
                  <a:cubicBezTo>
                    <a:pt x="595" y="666"/>
                    <a:pt x="587" y="723"/>
                    <a:pt x="573" y="778"/>
                  </a:cubicBezTo>
                  <a:cubicBezTo>
                    <a:pt x="572" y="778"/>
                    <a:pt x="572" y="778"/>
                    <a:pt x="571" y="778"/>
                  </a:cubicBezTo>
                  <a:cubicBezTo>
                    <a:pt x="571" y="774"/>
                    <a:pt x="571" y="770"/>
                    <a:pt x="571" y="766"/>
                  </a:cubicBezTo>
                  <a:cubicBezTo>
                    <a:pt x="570" y="765"/>
                    <a:pt x="569" y="765"/>
                    <a:pt x="569" y="764"/>
                  </a:cubicBezTo>
                  <a:cubicBezTo>
                    <a:pt x="569" y="771"/>
                    <a:pt x="556" y="761"/>
                    <a:pt x="559" y="775"/>
                  </a:cubicBezTo>
                  <a:cubicBezTo>
                    <a:pt x="548" y="776"/>
                    <a:pt x="535" y="777"/>
                    <a:pt x="523" y="778"/>
                  </a:cubicBezTo>
                  <a:cubicBezTo>
                    <a:pt x="520" y="743"/>
                    <a:pt x="521" y="708"/>
                    <a:pt x="525" y="673"/>
                  </a:cubicBezTo>
                  <a:cubicBezTo>
                    <a:pt x="517" y="689"/>
                    <a:pt x="498" y="700"/>
                    <a:pt x="506" y="722"/>
                  </a:cubicBezTo>
                  <a:cubicBezTo>
                    <a:pt x="508" y="716"/>
                    <a:pt x="509" y="710"/>
                    <a:pt x="511" y="701"/>
                  </a:cubicBezTo>
                  <a:cubicBezTo>
                    <a:pt x="519" y="718"/>
                    <a:pt x="516" y="766"/>
                    <a:pt x="508" y="776"/>
                  </a:cubicBezTo>
                  <a:cubicBezTo>
                    <a:pt x="506" y="768"/>
                    <a:pt x="505" y="762"/>
                    <a:pt x="504" y="755"/>
                  </a:cubicBezTo>
                  <a:cubicBezTo>
                    <a:pt x="498" y="759"/>
                    <a:pt x="509" y="772"/>
                    <a:pt x="493" y="770"/>
                  </a:cubicBezTo>
                  <a:cubicBezTo>
                    <a:pt x="493" y="770"/>
                    <a:pt x="492" y="773"/>
                    <a:pt x="491" y="775"/>
                  </a:cubicBezTo>
                  <a:cubicBezTo>
                    <a:pt x="501" y="777"/>
                    <a:pt x="512" y="776"/>
                    <a:pt x="519" y="780"/>
                  </a:cubicBezTo>
                  <a:cubicBezTo>
                    <a:pt x="526" y="784"/>
                    <a:pt x="531" y="785"/>
                    <a:pt x="538" y="785"/>
                  </a:cubicBezTo>
                  <a:cubicBezTo>
                    <a:pt x="548" y="785"/>
                    <a:pt x="558" y="785"/>
                    <a:pt x="568" y="786"/>
                  </a:cubicBezTo>
                  <a:cubicBezTo>
                    <a:pt x="571" y="787"/>
                    <a:pt x="574" y="789"/>
                    <a:pt x="578" y="791"/>
                  </a:cubicBezTo>
                  <a:cubicBezTo>
                    <a:pt x="576" y="793"/>
                    <a:pt x="574" y="795"/>
                    <a:pt x="574" y="797"/>
                  </a:cubicBezTo>
                  <a:cubicBezTo>
                    <a:pt x="572" y="811"/>
                    <a:pt x="571" y="824"/>
                    <a:pt x="570" y="840"/>
                  </a:cubicBezTo>
                  <a:cubicBezTo>
                    <a:pt x="565" y="835"/>
                    <a:pt x="561" y="832"/>
                    <a:pt x="558" y="828"/>
                  </a:cubicBezTo>
                  <a:cubicBezTo>
                    <a:pt x="558" y="832"/>
                    <a:pt x="558" y="835"/>
                    <a:pt x="558" y="840"/>
                  </a:cubicBezTo>
                  <a:cubicBezTo>
                    <a:pt x="564" y="840"/>
                    <a:pt x="569" y="840"/>
                    <a:pt x="575" y="840"/>
                  </a:cubicBezTo>
                  <a:cubicBezTo>
                    <a:pt x="575" y="832"/>
                    <a:pt x="574" y="824"/>
                    <a:pt x="575" y="816"/>
                  </a:cubicBezTo>
                  <a:cubicBezTo>
                    <a:pt x="575" y="808"/>
                    <a:pt x="577" y="799"/>
                    <a:pt x="578" y="791"/>
                  </a:cubicBezTo>
                  <a:cubicBezTo>
                    <a:pt x="582" y="789"/>
                    <a:pt x="586" y="787"/>
                    <a:pt x="590" y="786"/>
                  </a:cubicBezTo>
                  <a:cubicBezTo>
                    <a:pt x="600" y="785"/>
                    <a:pt x="609" y="786"/>
                    <a:pt x="619" y="785"/>
                  </a:cubicBezTo>
                  <a:cubicBezTo>
                    <a:pt x="622" y="784"/>
                    <a:pt x="627" y="782"/>
                    <a:pt x="629" y="779"/>
                  </a:cubicBezTo>
                  <a:cubicBezTo>
                    <a:pt x="631" y="774"/>
                    <a:pt x="630" y="769"/>
                    <a:pt x="631" y="764"/>
                  </a:cubicBezTo>
                  <a:cubicBezTo>
                    <a:pt x="632" y="748"/>
                    <a:pt x="638" y="735"/>
                    <a:pt x="650" y="726"/>
                  </a:cubicBezTo>
                  <a:cubicBezTo>
                    <a:pt x="652" y="725"/>
                    <a:pt x="654" y="725"/>
                    <a:pt x="656" y="725"/>
                  </a:cubicBezTo>
                  <a:cubicBezTo>
                    <a:pt x="656" y="726"/>
                    <a:pt x="656" y="727"/>
                    <a:pt x="657" y="728"/>
                  </a:cubicBezTo>
                  <a:cubicBezTo>
                    <a:pt x="664" y="719"/>
                    <a:pt x="672" y="715"/>
                    <a:pt x="683" y="722"/>
                  </a:cubicBezTo>
                  <a:cubicBezTo>
                    <a:pt x="684" y="721"/>
                    <a:pt x="684" y="720"/>
                    <a:pt x="684" y="719"/>
                  </a:cubicBezTo>
                  <a:cubicBezTo>
                    <a:pt x="680" y="717"/>
                    <a:pt x="675" y="714"/>
                    <a:pt x="670" y="711"/>
                  </a:cubicBezTo>
                  <a:cubicBezTo>
                    <a:pt x="690" y="704"/>
                    <a:pt x="706" y="707"/>
                    <a:pt x="718" y="723"/>
                  </a:cubicBezTo>
                  <a:cubicBezTo>
                    <a:pt x="719" y="725"/>
                    <a:pt x="721" y="726"/>
                    <a:pt x="723" y="726"/>
                  </a:cubicBezTo>
                  <a:cubicBezTo>
                    <a:pt x="732" y="727"/>
                    <a:pt x="741" y="727"/>
                    <a:pt x="750" y="727"/>
                  </a:cubicBezTo>
                  <a:cubicBezTo>
                    <a:pt x="748" y="728"/>
                    <a:pt x="747" y="731"/>
                    <a:pt x="744" y="731"/>
                  </a:cubicBezTo>
                  <a:cubicBezTo>
                    <a:pt x="738" y="732"/>
                    <a:pt x="731" y="732"/>
                    <a:pt x="723" y="733"/>
                  </a:cubicBezTo>
                  <a:cubicBezTo>
                    <a:pt x="739" y="764"/>
                    <a:pt x="738" y="797"/>
                    <a:pt x="734" y="831"/>
                  </a:cubicBezTo>
                  <a:cubicBezTo>
                    <a:pt x="745" y="827"/>
                    <a:pt x="755" y="827"/>
                    <a:pt x="765" y="832"/>
                  </a:cubicBezTo>
                  <a:cubicBezTo>
                    <a:pt x="765" y="833"/>
                    <a:pt x="765" y="834"/>
                    <a:pt x="764" y="835"/>
                  </a:cubicBezTo>
                  <a:cubicBezTo>
                    <a:pt x="754" y="835"/>
                    <a:pt x="744" y="835"/>
                    <a:pt x="733" y="835"/>
                  </a:cubicBezTo>
                  <a:cubicBezTo>
                    <a:pt x="726" y="863"/>
                    <a:pt x="718" y="891"/>
                    <a:pt x="685" y="901"/>
                  </a:cubicBezTo>
                  <a:cubicBezTo>
                    <a:pt x="684" y="896"/>
                    <a:pt x="683" y="892"/>
                    <a:pt x="681" y="887"/>
                  </a:cubicBezTo>
                  <a:cubicBezTo>
                    <a:pt x="679" y="893"/>
                    <a:pt x="678" y="898"/>
                    <a:pt x="676" y="902"/>
                  </a:cubicBezTo>
                  <a:cubicBezTo>
                    <a:pt x="676" y="902"/>
                    <a:pt x="675" y="902"/>
                    <a:pt x="674" y="902"/>
                  </a:cubicBezTo>
                  <a:cubicBezTo>
                    <a:pt x="673" y="895"/>
                    <a:pt x="672" y="888"/>
                    <a:pt x="671" y="880"/>
                  </a:cubicBezTo>
                  <a:cubicBezTo>
                    <a:pt x="668" y="882"/>
                    <a:pt x="665" y="884"/>
                    <a:pt x="660" y="887"/>
                  </a:cubicBezTo>
                  <a:cubicBezTo>
                    <a:pt x="661" y="869"/>
                    <a:pt x="650" y="853"/>
                    <a:pt x="655" y="835"/>
                  </a:cubicBezTo>
                  <a:cubicBezTo>
                    <a:pt x="656" y="837"/>
                    <a:pt x="657" y="840"/>
                    <a:pt x="658" y="842"/>
                  </a:cubicBezTo>
                  <a:cubicBezTo>
                    <a:pt x="658" y="842"/>
                    <a:pt x="659" y="842"/>
                    <a:pt x="659" y="842"/>
                  </a:cubicBezTo>
                  <a:cubicBezTo>
                    <a:pt x="660" y="838"/>
                    <a:pt x="661" y="833"/>
                    <a:pt x="662" y="828"/>
                  </a:cubicBezTo>
                  <a:cubicBezTo>
                    <a:pt x="647" y="829"/>
                    <a:pt x="634" y="829"/>
                    <a:pt x="620" y="830"/>
                  </a:cubicBezTo>
                  <a:cubicBezTo>
                    <a:pt x="621" y="845"/>
                    <a:pt x="627" y="858"/>
                    <a:pt x="633" y="871"/>
                  </a:cubicBezTo>
                  <a:cubicBezTo>
                    <a:pt x="633" y="870"/>
                    <a:pt x="633" y="870"/>
                    <a:pt x="633" y="870"/>
                  </a:cubicBezTo>
                  <a:cubicBezTo>
                    <a:pt x="637" y="888"/>
                    <a:pt x="649" y="900"/>
                    <a:pt x="660" y="913"/>
                  </a:cubicBezTo>
                  <a:cubicBezTo>
                    <a:pt x="658" y="912"/>
                    <a:pt x="656" y="911"/>
                    <a:pt x="653" y="910"/>
                  </a:cubicBezTo>
                  <a:cubicBezTo>
                    <a:pt x="654" y="915"/>
                    <a:pt x="656" y="920"/>
                    <a:pt x="657" y="925"/>
                  </a:cubicBezTo>
                  <a:cubicBezTo>
                    <a:pt x="659" y="923"/>
                    <a:pt x="660" y="922"/>
                    <a:pt x="662" y="921"/>
                  </a:cubicBezTo>
                  <a:close/>
                  <a:moveTo>
                    <a:pt x="192" y="836"/>
                  </a:moveTo>
                  <a:cubicBezTo>
                    <a:pt x="193" y="836"/>
                    <a:pt x="195" y="836"/>
                    <a:pt x="196" y="836"/>
                  </a:cubicBezTo>
                  <a:cubicBezTo>
                    <a:pt x="221" y="833"/>
                    <a:pt x="247" y="831"/>
                    <a:pt x="272" y="828"/>
                  </a:cubicBezTo>
                  <a:cubicBezTo>
                    <a:pt x="274" y="828"/>
                    <a:pt x="275" y="825"/>
                    <a:pt x="277" y="824"/>
                  </a:cubicBezTo>
                  <a:cubicBezTo>
                    <a:pt x="280" y="825"/>
                    <a:pt x="282" y="826"/>
                    <a:pt x="285" y="826"/>
                  </a:cubicBezTo>
                  <a:cubicBezTo>
                    <a:pt x="320" y="824"/>
                    <a:pt x="356" y="822"/>
                    <a:pt x="392" y="820"/>
                  </a:cubicBezTo>
                  <a:cubicBezTo>
                    <a:pt x="408" y="819"/>
                    <a:pt x="423" y="820"/>
                    <a:pt x="440" y="820"/>
                  </a:cubicBezTo>
                  <a:cubicBezTo>
                    <a:pt x="440" y="814"/>
                    <a:pt x="440" y="810"/>
                    <a:pt x="440" y="806"/>
                  </a:cubicBezTo>
                  <a:cubicBezTo>
                    <a:pt x="408" y="810"/>
                    <a:pt x="376" y="815"/>
                    <a:pt x="345" y="818"/>
                  </a:cubicBezTo>
                  <a:cubicBezTo>
                    <a:pt x="322" y="821"/>
                    <a:pt x="300" y="822"/>
                    <a:pt x="277" y="824"/>
                  </a:cubicBezTo>
                  <a:cubicBezTo>
                    <a:pt x="269" y="825"/>
                    <a:pt x="262" y="826"/>
                    <a:pt x="254" y="827"/>
                  </a:cubicBezTo>
                  <a:cubicBezTo>
                    <a:pt x="237" y="828"/>
                    <a:pt x="219" y="829"/>
                    <a:pt x="202" y="830"/>
                  </a:cubicBezTo>
                  <a:cubicBezTo>
                    <a:pt x="202" y="829"/>
                    <a:pt x="202" y="829"/>
                    <a:pt x="202" y="828"/>
                  </a:cubicBezTo>
                  <a:cubicBezTo>
                    <a:pt x="206" y="827"/>
                    <a:pt x="211" y="826"/>
                    <a:pt x="216" y="824"/>
                  </a:cubicBezTo>
                  <a:cubicBezTo>
                    <a:pt x="215" y="824"/>
                    <a:pt x="215" y="823"/>
                    <a:pt x="215" y="823"/>
                  </a:cubicBezTo>
                  <a:cubicBezTo>
                    <a:pt x="212" y="822"/>
                    <a:pt x="208" y="822"/>
                    <a:pt x="203" y="821"/>
                  </a:cubicBezTo>
                  <a:cubicBezTo>
                    <a:pt x="211" y="814"/>
                    <a:pt x="223" y="820"/>
                    <a:pt x="229" y="811"/>
                  </a:cubicBezTo>
                  <a:cubicBezTo>
                    <a:pt x="220" y="812"/>
                    <a:pt x="213" y="813"/>
                    <a:pt x="206" y="814"/>
                  </a:cubicBezTo>
                  <a:cubicBezTo>
                    <a:pt x="206" y="804"/>
                    <a:pt x="216" y="790"/>
                    <a:pt x="225" y="789"/>
                  </a:cubicBezTo>
                  <a:cubicBezTo>
                    <a:pt x="225" y="792"/>
                    <a:pt x="225" y="794"/>
                    <a:pt x="224" y="798"/>
                  </a:cubicBezTo>
                  <a:cubicBezTo>
                    <a:pt x="229" y="794"/>
                    <a:pt x="233" y="790"/>
                    <a:pt x="239" y="785"/>
                  </a:cubicBezTo>
                  <a:cubicBezTo>
                    <a:pt x="229" y="784"/>
                    <a:pt x="221" y="783"/>
                    <a:pt x="212" y="782"/>
                  </a:cubicBezTo>
                  <a:cubicBezTo>
                    <a:pt x="210" y="797"/>
                    <a:pt x="204" y="808"/>
                    <a:pt x="192" y="817"/>
                  </a:cubicBezTo>
                  <a:cubicBezTo>
                    <a:pt x="193" y="813"/>
                    <a:pt x="193" y="808"/>
                    <a:pt x="194" y="804"/>
                  </a:cubicBezTo>
                  <a:cubicBezTo>
                    <a:pt x="193" y="804"/>
                    <a:pt x="193" y="804"/>
                    <a:pt x="193" y="804"/>
                  </a:cubicBezTo>
                  <a:cubicBezTo>
                    <a:pt x="191" y="806"/>
                    <a:pt x="190" y="809"/>
                    <a:pt x="188" y="813"/>
                  </a:cubicBezTo>
                  <a:cubicBezTo>
                    <a:pt x="179" y="805"/>
                    <a:pt x="175" y="797"/>
                    <a:pt x="175" y="786"/>
                  </a:cubicBezTo>
                  <a:cubicBezTo>
                    <a:pt x="189" y="782"/>
                    <a:pt x="189" y="782"/>
                    <a:pt x="189" y="790"/>
                  </a:cubicBezTo>
                  <a:cubicBezTo>
                    <a:pt x="193" y="791"/>
                    <a:pt x="196" y="792"/>
                    <a:pt x="200" y="794"/>
                  </a:cubicBezTo>
                  <a:cubicBezTo>
                    <a:pt x="202" y="791"/>
                    <a:pt x="205" y="787"/>
                    <a:pt x="209" y="783"/>
                  </a:cubicBezTo>
                  <a:cubicBezTo>
                    <a:pt x="196" y="782"/>
                    <a:pt x="185" y="780"/>
                    <a:pt x="173" y="779"/>
                  </a:cubicBezTo>
                  <a:cubicBezTo>
                    <a:pt x="173" y="778"/>
                    <a:pt x="173" y="777"/>
                    <a:pt x="173" y="775"/>
                  </a:cubicBezTo>
                  <a:cubicBezTo>
                    <a:pt x="264" y="778"/>
                    <a:pt x="355" y="780"/>
                    <a:pt x="445" y="791"/>
                  </a:cubicBezTo>
                  <a:cubicBezTo>
                    <a:pt x="442" y="795"/>
                    <a:pt x="439" y="798"/>
                    <a:pt x="435" y="803"/>
                  </a:cubicBezTo>
                  <a:cubicBezTo>
                    <a:pt x="440" y="802"/>
                    <a:pt x="442" y="801"/>
                    <a:pt x="446" y="800"/>
                  </a:cubicBezTo>
                  <a:cubicBezTo>
                    <a:pt x="447" y="804"/>
                    <a:pt x="449" y="809"/>
                    <a:pt x="450" y="815"/>
                  </a:cubicBezTo>
                  <a:cubicBezTo>
                    <a:pt x="452" y="807"/>
                    <a:pt x="453" y="801"/>
                    <a:pt x="454" y="794"/>
                  </a:cubicBezTo>
                  <a:cubicBezTo>
                    <a:pt x="458" y="797"/>
                    <a:pt x="460" y="799"/>
                    <a:pt x="462" y="801"/>
                  </a:cubicBezTo>
                  <a:cubicBezTo>
                    <a:pt x="463" y="801"/>
                    <a:pt x="464" y="800"/>
                    <a:pt x="465" y="800"/>
                  </a:cubicBezTo>
                  <a:cubicBezTo>
                    <a:pt x="465" y="810"/>
                    <a:pt x="465" y="820"/>
                    <a:pt x="465" y="829"/>
                  </a:cubicBezTo>
                  <a:cubicBezTo>
                    <a:pt x="465" y="831"/>
                    <a:pt x="464" y="833"/>
                    <a:pt x="463" y="834"/>
                  </a:cubicBezTo>
                  <a:cubicBezTo>
                    <a:pt x="462" y="836"/>
                    <a:pt x="460" y="838"/>
                    <a:pt x="459" y="839"/>
                  </a:cubicBezTo>
                  <a:cubicBezTo>
                    <a:pt x="462" y="840"/>
                    <a:pt x="464" y="842"/>
                    <a:pt x="466" y="841"/>
                  </a:cubicBezTo>
                  <a:cubicBezTo>
                    <a:pt x="478" y="841"/>
                    <a:pt x="491" y="840"/>
                    <a:pt x="503" y="840"/>
                  </a:cubicBezTo>
                  <a:cubicBezTo>
                    <a:pt x="517" y="839"/>
                    <a:pt x="531" y="840"/>
                    <a:pt x="544" y="840"/>
                  </a:cubicBezTo>
                  <a:cubicBezTo>
                    <a:pt x="544" y="826"/>
                    <a:pt x="544" y="815"/>
                    <a:pt x="544" y="804"/>
                  </a:cubicBezTo>
                  <a:cubicBezTo>
                    <a:pt x="545" y="804"/>
                    <a:pt x="547" y="804"/>
                    <a:pt x="548" y="803"/>
                  </a:cubicBezTo>
                  <a:cubicBezTo>
                    <a:pt x="548" y="815"/>
                    <a:pt x="549" y="827"/>
                    <a:pt x="550" y="839"/>
                  </a:cubicBezTo>
                  <a:cubicBezTo>
                    <a:pt x="551" y="839"/>
                    <a:pt x="552" y="839"/>
                    <a:pt x="552" y="839"/>
                  </a:cubicBezTo>
                  <a:cubicBezTo>
                    <a:pt x="552" y="824"/>
                    <a:pt x="552" y="810"/>
                    <a:pt x="552" y="795"/>
                  </a:cubicBezTo>
                  <a:cubicBezTo>
                    <a:pt x="540" y="795"/>
                    <a:pt x="525" y="795"/>
                    <a:pt x="511" y="795"/>
                  </a:cubicBezTo>
                  <a:cubicBezTo>
                    <a:pt x="511" y="798"/>
                    <a:pt x="511" y="801"/>
                    <a:pt x="511" y="803"/>
                  </a:cubicBezTo>
                  <a:cubicBezTo>
                    <a:pt x="515" y="802"/>
                    <a:pt x="517" y="801"/>
                    <a:pt x="520" y="800"/>
                  </a:cubicBezTo>
                  <a:cubicBezTo>
                    <a:pt x="520" y="812"/>
                    <a:pt x="520" y="824"/>
                    <a:pt x="520" y="836"/>
                  </a:cubicBezTo>
                  <a:cubicBezTo>
                    <a:pt x="517" y="835"/>
                    <a:pt x="516" y="833"/>
                    <a:pt x="515" y="833"/>
                  </a:cubicBezTo>
                  <a:cubicBezTo>
                    <a:pt x="512" y="833"/>
                    <a:pt x="509" y="835"/>
                    <a:pt x="506" y="834"/>
                  </a:cubicBezTo>
                  <a:cubicBezTo>
                    <a:pt x="503" y="833"/>
                    <a:pt x="500" y="830"/>
                    <a:pt x="499" y="828"/>
                  </a:cubicBezTo>
                  <a:cubicBezTo>
                    <a:pt x="491" y="832"/>
                    <a:pt x="483" y="835"/>
                    <a:pt x="474" y="839"/>
                  </a:cubicBezTo>
                  <a:cubicBezTo>
                    <a:pt x="470" y="822"/>
                    <a:pt x="469" y="807"/>
                    <a:pt x="473" y="792"/>
                  </a:cubicBezTo>
                  <a:cubicBezTo>
                    <a:pt x="474" y="791"/>
                    <a:pt x="475" y="791"/>
                    <a:pt x="476" y="791"/>
                  </a:cubicBezTo>
                  <a:cubicBezTo>
                    <a:pt x="477" y="795"/>
                    <a:pt x="479" y="799"/>
                    <a:pt x="480" y="804"/>
                  </a:cubicBezTo>
                  <a:cubicBezTo>
                    <a:pt x="481" y="801"/>
                    <a:pt x="482" y="799"/>
                    <a:pt x="482" y="796"/>
                  </a:cubicBezTo>
                  <a:cubicBezTo>
                    <a:pt x="483" y="796"/>
                    <a:pt x="484" y="796"/>
                    <a:pt x="485" y="796"/>
                  </a:cubicBezTo>
                  <a:cubicBezTo>
                    <a:pt x="487" y="800"/>
                    <a:pt x="489" y="805"/>
                    <a:pt x="491" y="809"/>
                  </a:cubicBezTo>
                  <a:cubicBezTo>
                    <a:pt x="492" y="805"/>
                    <a:pt x="492" y="801"/>
                    <a:pt x="493" y="797"/>
                  </a:cubicBezTo>
                  <a:cubicBezTo>
                    <a:pt x="494" y="797"/>
                    <a:pt x="494" y="797"/>
                    <a:pt x="495" y="797"/>
                  </a:cubicBezTo>
                  <a:cubicBezTo>
                    <a:pt x="496" y="799"/>
                    <a:pt x="497" y="802"/>
                    <a:pt x="498" y="805"/>
                  </a:cubicBezTo>
                  <a:cubicBezTo>
                    <a:pt x="500" y="803"/>
                    <a:pt x="501" y="801"/>
                    <a:pt x="502" y="799"/>
                  </a:cubicBezTo>
                  <a:cubicBezTo>
                    <a:pt x="504" y="801"/>
                    <a:pt x="504" y="802"/>
                    <a:pt x="506" y="804"/>
                  </a:cubicBezTo>
                  <a:cubicBezTo>
                    <a:pt x="507" y="800"/>
                    <a:pt x="508" y="798"/>
                    <a:pt x="508" y="795"/>
                  </a:cubicBezTo>
                  <a:cubicBezTo>
                    <a:pt x="499" y="794"/>
                    <a:pt x="490" y="793"/>
                    <a:pt x="481" y="792"/>
                  </a:cubicBezTo>
                  <a:cubicBezTo>
                    <a:pt x="481" y="791"/>
                    <a:pt x="481" y="790"/>
                    <a:pt x="481" y="789"/>
                  </a:cubicBezTo>
                  <a:cubicBezTo>
                    <a:pt x="484" y="788"/>
                    <a:pt x="487" y="788"/>
                    <a:pt x="490" y="787"/>
                  </a:cubicBezTo>
                  <a:cubicBezTo>
                    <a:pt x="490" y="786"/>
                    <a:pt x="490" y="785"/>
                    <a:pt x="490" y="785"/>
                  </a:cubicBezTo>
                  <a:cubicBezTo>
                    <a:pt x="465" y="783"/>
                    <a:pt x="440" y="782"/>
                    <a:pt x="415" y="781"/>
                  </a:cubicBezTo>
                  <a:cubicBezTo>
                    <a:pt x="415" y="780"/>
                    <a:pt x="415" y="779"/>
                    <a:pt x="415" y="778"/>
                  </a:cubicBezTo>
                  <a:cubicBezTo>
                    <a:pt x="421" y="778"/>
                    <a:pt x="428" y="779"/>
                    <a:pt x="433" y="776"/>
                  </a:cubicBezTo>
                  <a:cubicBezTo>
                    <a:pt x="437" y="774"/>
                    <a:pt x="439" y="766"/>
                    <a:pt x="442" y="761"/>
                  </a:cubicBezTo>
                  <a:cubicBezTo>
                    <a:pt x="441" y="760"/>
                    <a:pt x="440" y="759"/>
                    <a:pt x="438" y="758"/>
                  </a:cubicBezTo>
                  <a:cubicBezTo>
                    <a:pt x="437" y="761"/>
                    <a:pt x="436" y="764"/>
                    <a:pt x="434" y="768"/>
                  </a:cubicBezTo>
                  <a:cubicBezTo>
                    <a:pt x="430" y="763"/>
                    <a:pt x="427" y="760"/>
                    <a:pt x="424" y="756"/>
                  </a:cubicBezTo>
                  <a:cubicBezTo>
                    <a:pt x="421" y="759"/>
                    <a:pt x="417" y="762"/>
                    <a:pt x="413" y="765"/>
                  </a:cubicBezTo>
                  <a:cubicBezTo>
                    <a:pt x="411" y="765"/>
                    <a:pt x="409" y="764"/>
                    <a:pt x="407" y="763"/>
                  </a:cubicBezTo>
                  <a:cubicBezTo>
                    <a:pt x="407" y="764"/>
                    <a:pt x="406" y="765"/>
                    <a:pt x="406" y="765"/>
                  </a:cubicBezTo>
                  <a:cubicBezTo>
                    <a:pt x="408" y="768"/>
                    <a:pt x="411" y="770"/>
                    <a:pt x="414" y="773"/>
                  </a:cubicBezTo>
                  <a:cubicBezTo>
                    <a:pt x="411" y="774"/>
                    <a:pt x="409" y="775"/>
                    <a:pt x="406" y="775"/>
                  </a:cubicBezTo>
                  <a:cubicBezTo>
                    <a:pt x="393" y="775"/>
                    <a:pt x="379" y="776"/>
                    <a:pt x="365" y="775"/>
                  </a:cubicBezTo>
                  <a:cubicBezTo>
                    <a:pt x="357" y="774"/>
                    <a:pt x="348" y="770"/>
                    <a:pt x="340" y="769"/>
                  </a:cubicBezTo>
                  <a:cubicBezTo>
                    <a:pt x="323" y="769"/>
                    <a:pt x="307" y="771"/>
                    <a:pt x="290" y="772"/>
                  </a:cubicBezTo>
                  <a:cubicBezTo>
                    <a:pt x="266" y="773"/>
                    <a:pt x="243" y="773"/>
                    <a:pt x="219" y="774"/>
                  </a:cubicBezTo>
                  <a:cubicBezTo>
                    <a:pt x="207" y="774"/>
                    <a:pt x="195" y="772"/>
                    <a:pt x="182" y="772"/>
                  </a:cubicBezTo>
                  <a:cubicBezTo>
                    <a:pt x="184" y="769"/>
                    <a:pt x="185" y="768"/>
                    <a:pt x="186" y="767"/>
                  </a:cubicBezTo>
                  <a:cubicBezTo>
                    <a:pt x="186" y="766"/>
                    <a:pt x="186" y="765"/>
                    <a:pt x="185" y="764"/>
                  </a:cubicBezTo>
                  <a:cubicBezTo>
                    <a:pt x="181" y="765"/>
                    <a:pt x="176" y="766"/>
                    <a:pt x="172" y="768"/>
                  </a:cubicBezTo>
                  <a:cubicBezTo>
                    <a:pt x="164" y="771"/>
                    <a:pt x="157" y="775"/>
                    <a:pt x="150" y="779"/>
                  </a:cubicBezTo>
                  <a:cubicBezTo>
                    <a:pt x="149" y="788"/>
                    <a:pt x="148" y="797"/>
                    <a:pt x="146" y="808"/>
                  </a:cubicBezTo>
                  <a:cubicBezTo>
                    <a:pt x="149" y="811"/>
                    <a:pt x="152" y="815"/>
                    <a:pt x="155" y="820"/>
                  </a:cubicBezTo>
                  <a:cubicBezTo>
                    <a:pt x="151" y="805"/>
                    <a:pt x="151" y="792"/>
                    <a:pt x="157" y="779"/>
                  </a:cubicBezTo>
                  <a:cubicBezTo>
                    <a:pt x="158" y="779"/>
                    <a:pt x="160" y="779"/>
                    <a:pt x="161" y="779"/>
                  </a:cubicBezTo>
                  <a:cubicBezTo>
                    <a:pt x="162" y="788"/>
                    <a:pt x="163" y="796"/>
                    <a:pt x="164" y="806"/>
                  </a:cubicBezTo>
                  <a:cubicBezTo>
                    <a:pt x="170" y="809"/>
                    <a:pt x="177" y="813"/>
                    <a:pt x="185" y="817"/>
                  </a:cubicBezTo>
                  <a:cubicBezTo>
                    <a:pt x="193" y="821"/>
                    <a:pt x="195" y="827"/>
                    <a:pt x="192" y="836"/>
                  </a:cubicBezTo>
                  <a:cubicBezTo>
                    <a:pt x="191" y="837"/>
                    <a:pt x="190" y="838"/>
                    <a:pt x="188" y="839"/>
                  </a:cubicBezTo>
                  <a:cubicBezTo>
                    <a:pt x="189" y="824"/>
                    <a:pt x="179" y="817"/>
                    <a:pt x="164" y="820"/>
                  </a:cubicBezTo>
                  <a:cubicBezTo>
                    <a:pt x="165" y="823"/>
                    <a:pt x="165" y="826"/>
                    <a:pt x="165" y="826"/>
                  </a:cubicBezTo>
                  <a:cubicBezTo>
                    <a:pt x="172" y="827"/>
                    <a:pt x="177" y="829"/>
                    <a:pt x="183" y="830"/>
                  </a:cubicBezTo>
                  <a:cubicBezTo>
                    <a:pt x="168" y="841"/>
                    <a:pt x="168" y="841"/>
                    <a:pt x="165" y="835"/>
                  </a:cubicBezTo>
                  <a:cubicBezTo>
                    <a:pt x="163" y="838"/>
                    <a:pt x="161" y="840"/>
                    <a:pt x="159" y="844"/>
                  </a:cubicBezTo>
                  <a:cubicBezTo>
                    <a:pt x="158" y="840"/>
                    <a:pt x="158" y="838"/>
                    <a:pt x="158" y="836"/>
                  </a:cubicBezTo>
                  <a:cubicBezTo>
                    <a:pt x="154" y="843"/>
                    <a:pt x="150" y="849"/>
                    <a:pt x="145" y="857"/>
                  </a:cubicBezTo>
                  <a:cubicBezTo>
                    <a:pt x="161" y="851"/>
                    <a:pt x="176" y="846"/>
                    <a:pt x="190" y="841"/>
                  </a:cubicBezTo>
                  <a:cubicBezTo>
                    <a:pt x="191" y="841"/>
                    <a:pt x="191" y="838"/>
                    <a:pt x="192" y="836"/>
                  </a:cubicBezTo>
                  <a:close/>
                  <a:moveTo>
                    <a:pt x="816" y="754"/>
                  </a:moveTo>
                  <a:cubicBezTo>
                    <a:pt x="816" y="767"/>
                    <a:pt x="821" y="779"/>
                    <a:pt x="818" y="791"/>
                  </a:cubicBezTo>
                  <a:cubicBezTo>
                    <a:pt x="817" y="791"/>
                    <a:pt x="816" y="791"/>
                    <a:pt x="815" y="792"/>
                  </a:cubicBezTo>
                  <a:cubicBezTo>
                    <a:pt x="812" y="774"/>
                    <a:pt x="809" y="756"/>
                    <a:pt x="806" y="739"/>
                  </a:cubicBezTo>
                  <a:cubicBezTo>
                    <a:pt x="807" y="739"/>
                    <a:pt x="808" y="738"/>
                    <a:pt x="809" y="738"/>
                  </a:cubicBezTo>
                  <a:cubicBezTo>
                    <a:pt x="810" y="740"/>
                    <a:pt x="811" y="742"/>
                    <a:pt x="812" y="744"/>
                  </a:cubicBezTo>
                  <a:cubicBezTo>
                    <a:pt x="812" y="744"/>
                    <a:pt x="812" y="744"/>
                    <a:pt x="813" y="744"/>
                  </a:cubicBezTo>
                  <a:cubicBezTo>
                    <a:pt x="811" y="738"/>
                    <a:pt x="810" y="733"/>
                    <a:pt x="809" y="728"/>
                  </a:cubicBezTo>
                  <a:cubicBezTo>
                    <a:pt x="805" y="728"/>
                    <a:pt x="802" y="728"/>
                    <a:pt x="799" y="728"/>
                  </a:cubicBezTo>
                  <a:cubicBezTo>
                    <a:pt x="803" y="747"/>
                    <a:pt x="813" y="764"/>
                    <a:pt x="804" y="785"/>
                  </a:cubicBezTo>
                  <a:cubicBezTo>
                    <a:pt x="803" y="780"/>
                    <a:pt x="801" y="776"/>
                    <a:pt x="801" y="772"/>
                  </a:cubicBezTo>
                  <a:cubicBezTo>
                    <a:pt x="799" y="760"/>
                    <a:pt x="797" y="748"/>
                    <a:pt x="795" y="737"/>
                  </a:cubicBezTo>
                  <a:cubicBezTo>
                    <a:pt x="795" y="735"/>
                    <a:pt x="792" y="733"/>
                    <a:pt x="790" y="730"/>
                  </a:cubicBezTo>
                  <a:cubicBezTo>
                    <a:pt x="794" y="751"/>
                    <a:pt x="797" y="769"/>
                    <a:pt x="801" y="787"/>
                  </a:cubicBezTo>
                  <a:cubicBezTo>
                    <a:pt x="800" y="788"/>
                    <a:pt x="799" y="788"/>
                    <a:pt x="798" y="788"/>
                  </a:cubicBezTo>
                  <a:cubicBezTo>
                    <a:pt x="795" y="779"/>
                    <a:pt x="792" y="769"/>
                    <a:pt x="789" y="760"/>
                  </a:cubicBezTo>
                  <a:cubicBezTo>
                    <a:pt x="787" y="769"/>
                    <a:pt x="786" y="778"/>
                    <a:pt x="784" y="788"/>
                  </a:cubicBezTo>
                  <a:cubicBezTo>
                    <a:pt x="782" y="784"/>
                    <a:pt x="781" y="782"/>
                    <a:pt x="779" y="781"/>
                  </a:cubicBezTo>
                  <a:cubicBezTo>
                    <a:pt x="778" y="781"/>
                    <a:pt x="778" y="781"/>
                    <a:pt x="777" y="781"/>
                  </a:cubicBezTo>
                  <a:cubicBezTo>
                    <a:pt x="777" y="804"/>
                    <a:pt x="777" y="826"/>
                    <a:pt x="777" y="847"/>
                  </a:cubicBezTo>
                  <a:cubicBezTo>
                    <a:pt x="780" y="839"/>
                    <a:pt x="784" y="829"/>
                    <a:pt x="787" y="819"/>
                  </a:cubicBezTo>
                  <a:cubicBezTo>
                    <a:pt x="788" y="819"/>
                    <a:pt x="788" y="819"/>
                    <a:pt x="789" y="819"/>
                  </a:cubicBezTo>
                  <a:cubicBezTo>
                    <a:pt x="788" y="829"/>
                    <a:pt x="787" y="838"/>
                    <a:pt x="786" y="848"/>
                  </a:cubicBezTo>
                  <a:cubicBezTo>
                    <a:pt x="787" y="848"/>
                    <a:pt x="787" y="848"/>
                    <a:pt x="788" y="848"/>
                  </a:cubicBezTo>
                  <a:cubicBezTo>
                    <a:pt x="790" y="845"/>
                    <a:pt x="791" y="842"/>
                    <a:pt x="793" y="839"/>
                  </a:cubicBezTo>
                  <a:cubicBezTo>
                    <a:pt x="794" y="839"/>
                    <a:pt x="794" y="839"/>
                    <a:pt x="795" y="839"/>
                  </a:cubicBezTo>
                  <a:cubicBezTo>
                    <a:pt x="794" y="843"/>
                    <a:pt x="794" y="848"/>
                    <a:pt x="794" y="852"/>
                  </a:cubicBezTo>
                  <a:cubicBezTo>
                    <a:pt x="794" y="852"/>
                    <a:pt x="795" y="852"/>
                    <a:pt x="796" y="852"/>
                  </a:cubicBezTo>
                  <a:cubicBezTo>
                    <a:pt x="799" y="841"/>
                    <a:pt x="803" y="830"/>
                    <a:pt x="806" y="818"/>
                  </a:cubicBezTo>
                  <a:cubicBezTo>
                    <a:pt x="807" y="818"/>
                    <a:pt x="807" y="818"/>
                    <a:pt x="808" y="819"/>
                  </a:cubicBezTo>
                  <a:cubicBezTo>
                    <a:pt x="808" y="824"/>
                    <a:pt x="808" y="830"/>
                    <a:pt x="808" y="837"/>
                  </a:cubicBezTo>
                  <a:cubicBezTo>
                    <a:pt x="811" y="830"/>
                    <a:pt x="813" y="825"/>
                    <a:pt x="815" y="820"/>
                  </a:cubicBezTo>
                  <a:cubicBezTo>
                    <a:pt x="816" y="820"/>
                    <a:pt x="816" y="820"/>
                    <a:pt x="817" y="820"/>
                  </a:cubicBezTo>
                  <a:cubicBezTo>
                    <a:pt x="817" y="827"/>
                    <a:pt x="817" y="834"/>
                    <a:pt x="817" y="841"/>
                  </a:cubicBezTo>
                  <a:cubicBezTo>
                    <a:pt x="818" y="841"/>
                    <a:pt x="819" y="841"/>
                    <a:pt x="820" y="841"/>
                  </a:cubicBezTo>
                  <a:cubicBezTo>
                    <a:pt x="822" y="831"/>
                    <a:pt x="824" y="822"/>
                    <a:pt x="826" y="812"/>
                  </a:cubicBezTo>
                  <a:cubicBezTo>
                    <a:pt x="827" y="813"/>
                    <a:pt x="828" y="813"/>
                    <a:pt x="829" y="813"/>
                  </a:cubicBezTo>
                  <a:cubicBezTo>
                    <a:pt x="828" y="824"/>
                    <a:pt x="827" y="836"/>
                    <a:pt x="826" y="847"/>
                  </a:cubicBezTo>
                  <a:cubicBezTo>
                    <a:pt x="827" y="848"/>
                    <a:pt x="829" y="848"/>
                    <a:pt x="831" y="848"/>
                  </a:cubicBezTo>
                  <a:cubicBezTo>
                    <a:pt x="832" y="843"/>
                    <a:pt x="833" y="837"/>
                    <a:pt x="834" y="832"/>
                  </a:cubicBezTo>
                  <a:cubicBezTo>
                    <a:pt x="835" y="826"/>
                    <a:pt x="836" y="821"/>
                    <a:pt x="838" y="814"/>
                  </a:cubicBezTo>
                  <a:cubicBezTo>
                    <a:pt x="845" y="841"/>
                    <a:pt x="836" y="874"/>
                    <a:pt x="823" y="883"/>
                  </a:cubicBezTo>
                  <a:cubicBezTo>
                    <a:pt x="823" y="880"/>
                    <a:pt x="822" y="877"/>
                    <a:pt x="822" y="873"/>
                  </a:cubicBezTo>
                  <a:cubicBezTo>
                    <a:pt x="821" y="873"/>
                    <a:pt x="820" y="873"/>
                    <a:pt x="819" y="874"/>
                  </a:cubicBezTo>
                  <a:cubicBezTo>
                    <a:pt x="815" y="881"/>
                    <a:pt x="810" y="888"/>
                    <a:pt x="806" y="896"/>
                  </a:cubicBezTo>
                  <a:cubicBezTo>
                    <a:pt x="815" y="896"/>
                    <a:pt x="823" y="894"/>
                    <a:pt x="831" y="896"/>
                  </a:cubicBezTo>
                  <a:cubicBezTo>
                    <a:pt x="856" y="901"/>
                    <a:pt x="865" y="885"/>
                    <a:pt x="873" y="867"/>
                  </a:cubicBezTo>
                  <a:cubicBezTo>
                    <a:pt x="874" y="864"/>
                    <a:pt x="875" y="862"/>
                    <a:pt x="876" y="860"/>
                  </a:cubicBezTo>
                  <a:cubicBezTo>
                    <a:pt x="889" y="829"/>
                    <a:pt x="891" y="790"/>
                    <a:pt x="880" y="763"/>
                  </a:cubicBezTo>
                  <a:cubicBezTo>
                    <a:pt x="880" y="774"/>
                    <a:pt x="880" y="784"/>
                    <a:pt x="880" y="794"/>
                  </a:cubicBezTo>
                  <a:cubicBezTo>
                    <a:pt x="880" y="794"/>
                    <a:pt x="879" y="794"/>
                    <a:pt x="879" y="794"/>
                  </a:cubicBezTo>
                  <a:cubicBezTo>
                    <a:pt x="875" y="770"/>
                    <a:pt x="870" y="747"/>
                    <a:pt x="866" y="724"/>
                  </a:cubicBezTo>
                  <a:cubicBezTo>
                    <a:pt x="852" y="728"/>
                    <a:pt x="838" y="722"/>
                    <a:pt x="826" y="730"/>
                  </a:cubicBezTo>
                  <a:cubicBezTo>
                    <a:pt x="822" y="729"/>
                    <a:pt x="818" y="728"/>
                    <a:pt x="814" y="727"/>
                  </a:cubicBezTo>
                  <a:cubicBezTo>
                    <a:pt x="813" y="727"/>
                    <a:pt x="813" y="728"/>
                    <a:pt x="812" y="728"/>
                  </a:cubicBezTo>
                  <a:cubicBezTo>
                    <a:pt x="834" y="742"/>
                    <a:pt x="836" y="763"/>
                    <a:pt x="833" y="785"/>
                  </a:cubicBezTo>
                  <a:cubicBezTo>
                    <a:pt x="829" y="769"/>
                    <a:pt x="827" y="752"/>
                    <a:pt x="817" y="736"/>
                  </a:cubicBezTo>
                  <a:cubicBezTo>
                    <a:pt x="820" y="748"/>
                    <a:pt x="823" y="758"/>
                    <a:pt x="826" y="769"/>
                  </a:cubicBezTo>
                  <a:cubicBezTo>
                    <a:pt x="825" y="769"/>
                    <a:pt x="825" y="769"/>
                    <a:pt x="824" y="769"/>
                  </a:cubicBezTo>
                  <a:cubicBezTo>
                    <a:pt x="821" y="764"/>
                    <a:pt x="818" y="759"/>
                    <a:pt x="816" y="754"/>
                  </a:cubicBezTo>
                  <a:close/>
                  <a:moveTo>
                    <a:pt x="1039" y="489"/>
                  </a:moveTo>
                  <a:cubicBezTo>
                    <a:pt x="1034" y="474"/>
                    <a:pt x="1030" y="460"/>
                    <a:pt x="1026" y="447"/>
                  </a:cubicBezTo>
                  <a:cubicBezTo>
                    <a:pt x="1025" y="444"/>
                    <a:pt x="1021" y="441"/>
                    <a:pt x="1019" y="441"/>
                  </a:cubicBezTo>
                  <a:cubicBezTo>
                    <a:pt x="981" y="436"/>
                    <a:pt x="943" y="431"/>
                    <a:pt x="906" y="425"/>
                  </a:cubicBezTo>
                  <a:cubicBezTo>
                    <a:pt x="899" y="424"/>
                    <a:pt x="896" y="428"/>
                    <a:pt x="897" y="434"/>
                  </a:cubicBezTo>
                  <a:cubicBezTo>
                    <a:pt x="897" y="438"/>
                    <a:pt x="898" y="443"/>
                    <a:pt x="899" y="447"/>
                  </a:cubicBezTo>
                  <a:cubicBezTo>
                    <a:pt x="904" y="487"/>
                    <a:pt x="910" y="527"/>
                    <a:pt x="900" y="567"/>
                  </a:cubicBezTo>
                  <a:cubicBezTo>
                    <a:pt x="908" y="568"/>
                    <a:pt x="916" y="568"/>
                    <a:pt x="924" y="569"/>
                  </a:cubicBezTo>
                  <a:cubicBezTo>
                    <a:pt x="919" y="566"/>
                    <a:pt x="913" y="562"/>
                    <a:pt x="909" y="564"/>
                  </a:cubicBezTo>
                  <a:cubicBezTo>
                    <a:pt x="903" y="565"/>
                    <a:pt x="904" y="562"/>
                    <a:pt x="904" y="560"/>
                  </a:cubicBezTo>
                  <a:cubicBezTo>
                    <a:pt x="909" y="544"/>
                    <a:pt x="908" y="529"/>
                    <a:pt x="907" y="513"/>
                  </a:cubicBezTo>
                  <a:cubicBezTo>
                    <a:pt x="907" y="505"/>
                    <a:pt x="907" y="496"/>
                    <a:pt x="907" y="488"/>
                  </a:cubicBezTo>
                  <a:cubicBezTo>
                    <a:pt x="908" y="488"/>
                    <a:pt x="908" y="488"/>
                    <a:pt x="909" y="487"/>
                  </a:cubicBezTo>
                  <a:cubicBezTo>
                    <a:pt x="911" y="497"/>
                    <a:pt x="914" y="507"/>
                    <a:pt x="916" y="518"/>
                  </a:cubicBezTo>
                  <a:cubicBezTo>
                    <a:pt x="919" y="516"/>
                    <a:pt x="921" y="515"/>
                    <a:pt x="922" y="513"/>
                  </a:cubicBezTo>
                  <a:cubicBezTo>
                    <a:pt x="922" y="512"/>
                    <a:pt x="922" y="510"/>
                    <a:pt x="921" y="510"/>
                  </a:cubicBezTo>
                  <a:cubicBezTo>
                    <a:pt x="916" y="504"/>
                    <a:pt x="916" y="504"/>
                    <a:pt x="915" y="498"/>
                  </a:cubicBezTo>
                  <a:cubicBezTo>
                    <a:pt x="914" y="486"/>
                    <a:pt x="912" y="475"/>
                    <a:pt x="910" y="463"/>
                  </a:cubicBezTo>
                  <a:cubicBezTo>
                    <a:pt x="909" y="458"/>
                    <a:pt x="906" y="453"/>
                    <a:pt x="904" y="448"/>
                  </a:cubicBezTo>
                  <a:cubicBezTo>
                    <a:pt x="918" y="459"/>
                    <a:pt x="919" y="474"/>
                    <a:pt x="921" y="488"/>
                  </a:cubicBezTo>
                  <a:cubicBezTo>
                    <a:pt x="922" y="488"/>
                    <a:pt x="923" y="487"/>
                    <a:pt x="924" y="486"/>
                  </a:cubicBezTo>
                  <a:cubicBezTo>
                    <a:pt x="925" y="495"/>
                    <a:pt x="927" y="504"/>
                    <a:pt x="929" y="513"/>
                  </a:cubicBezTo>
                  <a:cubicBezTo>
                    <a:pt x="930" y="513"/>
                    <a:pt x="933" y="513"/>
                    <a:pt x="933" y="512"/>
                  </a:cubicBezTo>
                  <a:cubicBezTo>
                    <a:pt x="936" y="488"/>
                    <a:pt x="936" y="464"/>
                    <a:pt x="930" y="440"/>
                  </a:cubicBezTo>
                  <a:cubicBezTo>
                    <a:pt x="943" y="462"/>
                    <a:pt x="944" y="487"/>
                    <a:pt x="948" y="511"/>
                  </a:cubicBezTo>
                  <a:cubicBezTo>
                    <a:pt x="951" y="509"/>
                    <a:pt x="954" y="506"/>
                    <a:pt x="954" y="503"/>
                  </a:cubicBezTo>
                  <a:cubicBezTo>
                    <a:pt x="954" y="496"/>
                    <a:pt x="954" y="488"/>
                    <a:pt x="953" y="481"/>
                  </a:cubicBezTo>
                  <a:cubicBezTo>
                    <a:pt x="951" y="469"/>
                    <a:pt x="949" y="457"/>
                    <a:pt x="947" y="445"/>
                  </a:cubicBezTo>
                  <a:cubicBezTo>
                    <a:pt x="947" y="445"/>
                    <a:pt x="947" y="445"/>
                    <a:pt x="948" y="445"/>
                  </a:cubicBezTo>
                  <a:cubicBezTo>
                    <a:pt x="952" y="455"/>
                    <a:pt x="957" y="465"/>
                    <a:pt x="963" y="476"/>
                  </a:cubicBezTo>
                  <a:cubicBezTo>
                    <a:pt x="967" y="465"/>
                    <a:pt x="971" y="455"/>
                    <a:pt x="984" y="458"/>
                  </a:cubicBezTo>
                  <a:cubicBezTo>
                    <a:pt x="985" y="458"/>
                    <a:pt x="986" y="458"/>
                    <a:pt x="988" y="459"/>
                  </a:cubicBezTo>
                  <a:cubicBezTo>
                    <a:pt x="985" y="461"/>
                    <a:pt x="984" y="462"/>
                    <a:pt x="984" y="461"/>
                  </a:cubicBezTo>
                  <a:cubicBezTo>
                    <a:pt x="984" y="466"/>
                    <a:pt x="986" y="472"/>
                    <a:pt x="985" y="473"/>
                  </a:cubicBezTo>
                  <a:cubicBezTo>
                    <a:pt x="981" y="475"/>
                    <a:pt x="976" y="476"/>
                    <a:pt x="971" y="477"/>
                  </a:cubicBezTo>
                  <a:cubicBezTo>
                    <a:pt x="971" y="477"/>
                    <a:pt x="971" y="478"/>
                    <a:pt x="971" y="478"/>
                  </a:cubicBezTo>
                  <a:cubicBezTo>
                    <a:pt x="977" y="479"/>
                    <a:pt x="983" y="479"/>
                    <a:pt x="989" y="480"/>
                  </a:cubicBezTo>
                  <a:cubicBezTo>
                    <a:pt x="990" y="474"/>
                    <a:pt x="991" y="468"/>
                    <a:pt x="991" y="462"/>
                  </a:cubicBezTo>
                  <a:cubicBezTo>
                    <a:pt x="993" y="462"/>
                    <a:pt x="994" y="462"/>
                    <a:pt x="995" y="462"/>
                  </a:cubicBezTo>
                  <a:cubicBezTo>
                    <a:pt x="995" y="470"/>
                    <a:pt x="995" y="479"/>
                    <a:pt x="995" y="488"/>
                  </a:cubicBezTo>
                  <a:cubicBezTo>
                    <a:pt x="997" y="486"/>
                    <a:pt x="998" y="484"/>
                    <a:pt x="998" y="485"/>
                  </a:cubicBezTo>
                  <a:cubicBezTo>
                    <a:pt x="1013" y="489"/>
                    <a:pt x="1026" y="485"/>
                    <a:pt x="1039" y="489"/>
                  </a:cubicBezTo>
                  <a:close/>
                  <a:moveTo>
                    <a:pt x="498" y="641"/>
                  </a:moveTo>
                  <a:cubicBezTo>
                    <a:pt x="496" y="640"/>
                    <a:pt x="496" y="639"/>
                    <a:pt x="495" y="639"/>
                  </a:cubicBezTo>
                  <a:cubicBezTo>
                    <a:pt x="493" y="639"/>
                    <a:pt x="491" y="639"/>
                    <a:pt x="489" y="639"/>
                  </a:cubicBezTo>
                  <a:cubicBezTo>
                    <a:pt x="474" y="640"/>
                    <a:pt x="457" y="636"/>
                    <a:pt x="445" y="651"/>
                  </a:cubicBezTo>
                  <a:cubicBezTo>
                    <a:pt x="445" y="652"/>
                    <a:pt x="445" y="654"/>
                    <a:pt x="446" y="656"/>
                  </a:cubicBezTo>
                  <a:cubicBezTo>
                    <a:pt x="450" y="655"/>
                    <a:pt x="454" y="655"/>
                    <a:pt x="457" y="654"/>
                  </a:cubicBezTo>
                  <a:cubicBezTo>
                    <a:pt x="458" y="651"/>
                    <a:pt x="459" y="648"/>
                    <a:pt x="460" y="646"/>
                  </a:cubicBezTo>
                  <a:cubicBezTo>
                    <a:pt x="461" y="645"/>
                    <a:pt x="465" y="644"/>
                    <a:pt x="466" y="645"/>
                  </a:cubicBezTo>
                  <a:cubicBezTo>
                    <a:pt x="471" y="649"/>
                    <a:pt x="468" y="663"/>
                    <a:pt x="462" y="664"/>
                  </a:cubicBezTo>
                  <a:cubicBezTo>
                    <a:pt x="453" y="666"/>
                    <a:pt x="443" y="667"/>
                    <a:pt x="433" y="669"/>
                  </a:cubicBezTo>
                  <a:cubicBezTo>
                    <a:pt x="433" y="664"/>
                    <a:pt x="433" y="661"/>
                    <a:pt x="433" y="657"/>
                  </a:cubicBezTo>
                  <a:cubicBezTo>
                    <a:pt x="429" y="660"/>
                    <a:pt x="426" y="662"/>
                    <a:pt x="422" y="665"/>
                  </a:cubicBezTo>
                  <a:cubicBezTo>
                    <a:pt x="424" y="667"/>
                    <a:pt x="426" y="668"/>
                    <a:pt x="428" y="669"/>
                  </a:cubicBezTo>
                  <a:cubicBezTo>
                    <a:pt x="427" y="670"/>
                    <a:pt x="427" y="671"/>
                    <a:pt x="427" y="671"/>
                  </a:cubicBezTo>
                  <a:cubicBezTo>
                    <a:pt x="420" y="671"/>
                    <a:pt x="413" y="671"/>
                    <a:pt x="407" y="672"/>
                  </a:cubicBezTo>
                  <a:cubicBezTo>
                    <a:pt x="401" y="673"/>
                    <a:pt x="400" y="671"/>
                    <a:pt x="400" y="666"/>
                  </a:cubicBezTo>
                  <a:cubicBezTo>
                    <a:pt x="399" y="652"/>
                    <a:pt x="400" y="638"/>
                    <a:pt x="400" y="623"/>
                  </a:cubicBezTo>
                  <a:cubicBezTo>
                    <a:pt x="417" y="622"/>
                    <a:pt x="435" y="620"/>
                    <a:pt x="454" y="618"/>
                  </a:cubicBezTo>
                  <a:cubicBezTo>
                    <a:pt x="453" y="616"/>
                    <a:pt x="453" y="612"/>
                    <a:pt x="451" y="611"/>
                  </a:cubicBezTo>
                  <a:cubicBezTo>
                    <a:pt x="440" y="605"/>
                    <a:pt x="429" y="600"/>
                    <a:pt x="416" y="593"/>
                  </a:cubicBezTo>
                  <a:cubicBezTo>
                    <a:pt x="384" y="649"/>
                    <a:pt x="352" y="706"/>
                    <a:pt x="320" y="763"/>
                  </a:cubicBezTo>
                  <a:cubicBezTo>
                    <a:pt x="327" y="764"/>
                    <a:pt x="336" y="765"/>
                    <a:pt x="345" y="766"/>
                  </a:cubicBezTo>
                  <a:cubicBezTo>
                    <a:pt x="339" y="743"/>
                    <a:pt x="347" y="727"/>
                    <a:pt x="364" y="714"/>
                  </a:cubicBezTo>
                  <a:cubicBezTo>
                    <a:pt x="380" y="701"/>
                    <a:pt x="398" y="697"/>
                    <a:pt x="418" y="705"/>
                  </a:cubicBezTo>
                  <a:cubicBezTo>
                    <a:pt x="418" y="702"/>
                    <a:pt x="418" y="700"/>
                    <a:pt x="417" y="699"/>
                  </a:cubicBezTo>
                  <a:cubicBezTo>
                    <a:pt x="435" y="711"/>
                    <a:pt x="442" y="729"/>
                    <a:pt x="448" y="749"/>
                  </a:cubicBezTo>
                  <a:cubicBezTo>
                    <a:pt x="449" y="748"/>
                    <a:pt x="449" y="748"/>
                    <a:pt x="450" y="748"/>
                  </a:cubicBezTo>
                  <a:cubicBezTo>
                    <a:pt x="446" y="735"/>
                    <a:pt x="442" y="722"/>
                    <a:pt x="438" y="709"/>
                  </a:cubicBezTo>
                  <a:cubicBezTo>
                    <a:pt x="449" y="716"/>
                    <a:pt x="450" y="728"/>
                    <a:pt x="453" y="739"/>
                  </a:cubicBezTo>
                  <a:cubicBezTo>
                    <a:pt x="454" y="739"/>
                    <a:pt x="455" y="739"/>
                    <a:pt x="457" y="738"/>
                  </a:cubicBezTo>
                  <a:cubicBezTo>
                    <a:pt x="453" y="729"/>
                    <a:pt x="450" y="719"/>
                    <a:pt x="447" y="709"/>
                  </a:cubicBezTo>
                  <a:cubicBezTo>
                    <a:pt x="448" y="708"/>
                    <a:pt x="449" y="708"/>
                    <a:pt x="450" y="707"/>
                  </a:cubicBezTo>
                  <a:cubicBezTo>
                    <a:pt x="453" y="711"/>
                    <a:pt x="455" y="714"/>
                    <a:pt x="458" y="718"/>
                  </a:cubicBezTo>
                  <a:cubicBezTo>
                    <a:pt x="458" y="714"/>
                    <a:pt x="458" y="710"/>
                    <a:pt x="458" y="705"/>
                  </a:cubicBezTo>
                  <a:cubicBezTo>
                    <a:pt x="456" y="704"/>
                    <a:pt x="453" y="704"/>
                    <a:pt x="450" y="704"/>
                  </a:cubicBezTo>
                  <a:cubicBezTo>
                    <a:pt x="448" y="694"/>
                    <a:pt x="444" y="685"/>
                    <a:pt x="452" y="674"/>
                  </a:cubicBezTo>
                  <a:cubicBezTo>
                    <a:pt x="455" y="680"/>
                    <a:pt x="457" y="685"/>
                    <a:pt x="459" y="691"/>
                  </a:cubicBezTo>
                  <a:cubicBezTo>
                    <a:pt x="461" y="687"/>
                    <a:pt x="462" y="683"/>
                    <a:pt x="463" y="680"/>
                  </a:cubicBezTo>
                  <a:cubicBezTo>
                    <a:pt x="466" y="681"/>
                    <a:pt x="468" y="683"/>
                    <a:pt x="471" y="684"/>
                  </a:cubicBezTo>
                  <a:cubicBezTo>
                    <a:pt x="476" y="670"/>
                    <a:pt x="469" y="654"/>
                    <a:pt x="482" y="641"/>
                  </a:cubicBezTo>
                  <a:cubicBezTo>
                    <a:pt x="483" y="648"/>
                    <a:pt x="484" y="655"/>
                    <a:pt x="486" y="661"/>
                  </a:cubicBezTo>
                  <a:cubicBezTo>
                    <a:pt x="488" y="653"/>
                    <a:pt x="483" y="642"/>
                    <a:pt x="498" y="641"/>
                  </a:cubicBezTo>
                  <a:close/>
                  <a:moveTo>
                    <a:pt x="1145" y="453"/>
                  </a:moveTo>
                  <a:cubicBezTo>
                    <a:pt x="1145" y="466"/>
                    <a:pt x="1145" y="480"/>
                    <a:pt x="1145" y="494"/>
                  </a:cubicBezTo>
                  <a:cubicBezTo>
                    <a:pt x="1200" y="497"/>
                    <a:pt x="1255" y="501"/>
                    <a:pt x="1310" y="504"/>
                  </a:cubicBezTo>
                  <a:cubicBezTo>
                    <a:pt x="1309" y="494"/>
                    <a:pt x="1308" y="483"/>
                    <a:pt x="1307" y="473"/>
                  </a:cubicBezTo>
                  <a:cubicBezTo>
                    <a:pt x="1253" y="466"/>
                    <a:pt x="1199" y="459"/>
                    <a:pt x="1145" y="453"/>
                  </a:cubicBezTo>
                  <a:close/>
                  <a:moveTo>
                    <a:pt x="623" y="365"/>
                  </a:moveTo>
                  <a:cubicBezTo>
                    <a:pt x="629" y="371"/>
                    <a:pt x="634" y="389"/>
                    <a:pt x="632" y="392"/>
                  </a:cubicBezTo>
                  <a:cubicBezTo>
                    <a:pt x="627" y="398"/>
                    <a:pt x="609" y="402"/>
                    <a:pt x="601" y="398"/>
                  </a:cubicBezTo>
                  <a:cubicBezTo>
                    <a:pt x="593" y="394"/>
                    <a:pt x="591" y="389"/>
                    <a:pt x="595" y="376"/>
                  </a:cubicBezTo>
                  <a:cubicBezTo>
                    <a:pt x="593" y="375"/>
                    <a:pt x="591" y="373"/>
                    <a:pt x="588" y="372"/>
                  </a:cubicBezTo>
                  <a:cubicBezTo>
                    <a:pt x="599" y="362"/>
                    <a:pt x="613" y="359"/>
                    <a:pt x="627" y="358"/>
                  </a:cubicBezTo>
                  <a:cubicBezTo>
                    <a:pt x="613" y="356"/>
                    <a:pt x="600" y="354"/>
                    <a:pt x="586" y="352"/>
                  </a:cubicBezTo>
                  <a:cubicBezTo>
                    <a:pt x="586" y="351"/>
                    <a:pt x="586" y="350"/>
                    <a:pt x="586" y="349"/>
                  </a:cubicBezTo>
                  <a:cubicBezTo>
                    <a:pt x="607" y="351"/>
                    <a:pt x="628" y="352"/>
                    <a:pt x="650" y="353"/>
                  </a:cubicBezTo>
                  <a:cubicBezTo>
                    <a:pt x="650" y="353"/>
                    <a:pt x="650" y="353"/>
                    <a:pt x="650" y="353"/>
                  </a:cubicBezTo>
                  <a:cubicBezTo>
                    <a:pt x="624" y="349"/>
                    <a:pt x="598" y="345"/>
                    <a:pt x="573" y="341"/>
                  </a:cubicBezTo>
                  <a:cubicBezTo>
                    <a:pt x="578" y="361"/>
                    <a:pt x="582" y="381"/>
                    <a:pt x="586" y="400"/>
                  </a:cubicBezTo>
                  <a:cubicBezTo>
                    <a:pt x="664" y="406"/>
                    <a:pt x="742" y="411"/>
                    <a:pt x="819" y="417"/>
                  </a:cubicBezTo>
                  <a:cubicBezTo>
                    <a:pt x="819" y="415"/>
                    <a:pt x="818" y="412"/>
                    <a:pt x="817" y="408"/>
                  </a:cubicBezTo>
                  <a:cubicBezTo>
                    <a:pt x="803" y="408"/>
                    <a:pt x="790" y="409"/>
                    <a:pt x="776" y="408"/>
                  </a:cubicBezTo>
                  <a:cubicBezTo>
                    <a:pt x="763" y="408"/>
                    <a:pt x="749" y="406"/>
                    <a:pt x="736" y="404"/>
                  </a:cubicBezTo>
                  <a:cubicBezTo>
                    <a:pt x="722" y="403"/>
                    <a:pt x="709" y="402"/>
                    <a:pt x="695" y="400"/>
                  </a:cubicBezTo>
                  <a:cubicBezTo>
                    <a:pt x="682" y="399"/>
                    <a:pt x="669" y="397"/>
                    <a:pt x="656" y="395"/>
                  </a:cubicBezTo>
                  <a:cubicBezTo>
                    <a:pt x="657" y="394"/>
                    <a:pt x="657" y="393"/>
                    <a:pt x="657" y="392"/>
                  </a:cubicBezTo>
                  <a:cubicBezTo>
                    <a:pt x="693" y="394"/>
                    <a:pt x="728" y="395"/>
                    <a:pt x="764" y="396"/>
                  </a:cubicBezTo>
                  <a:cubicBezTo>
                    <a:pt x="729" y="386"/>
                    <a:pt x="693" y="389"/>
                    <a:pt x="659" y="377"/>
                  </a:cubicBezTo>
                  <a:cubicBezTo>
                    <a:pt x="694" y="379"/>
                    <a:pt x="730" y="381"/>
                    <a:pt x="768" y="383"/>
                  </a:cubicBezTo>
                  <a:cubicBezTo>
                    <a:pt x="765" y="385"/>
                    <a:pt x="764" y="386"/>
                    <a:pt x="762" y="388"/>
                  </a:cubicBezTo>
                  <a:cubicBezTo>
                    <a:pt x="778" y="389"/>
                    <a:pt x="792" y="390"/>
                    <a:pt x="807" y="391"/>
                  </a:cubicBezTo>
                  <a:cubicBezTo>
                    <a:pt x="807" y="390"/>
                    <a:pt x="808" y="389"/>
                    <a:pt x="808" y="388"/>
                  </a:cubicBezTo>
                  <a:cubicBezTo>
                    <a:pt x="805" y="386"/>
                    <a:pt x="801" y="382"/>
                    <a:pt x="798" y="382"/>
                  </a:cubicBezTo>
                  <a:cubicBezTo>
                    <a:pt x="771" y="380"/>
                    <a:pt x="744" y="380"/>
                    <a:pt x="717" y="378"/>
                  </a:cubicBezTo>
                  <a:cubicBezTo>
                    <a:pt x="705" y="377"/>
                    <a:pt x="693" y="375"/>
                    <a:pt x="681" y="373"/>
                  </a:cubicBezTo>
                  <a:cubicBezTo>
                    <a:pt x="681" y="372"/>
                    <a:pt x="681" y="371"/>
                    <a:pt x="681" y="370"/>
                  </a:cubicBezTo>
                  <a:cubicBezTo>
                    <a:pt x="721" y="372"/>
                    <a:pt x="760" y="374"/>
                    <a:pt x="799" y="376"/>
                  </a:cubicBezTo>
                  <a:cubicBezTo>
                    <a:pt x="798" y="369"/>
                    <a:pt x="793" y="365"/>
                    <a:pt x="785" y="366"/>
                  </a:cubicBezTo>
                  <a:cubicBezTo>
                    <a:pt x="780" y="366"/>
                    <a:pt x="775" y="365"/>
                    <a:pt x="769" y="365"/>
                  </a:cubicBezTo>
                  <a:cubicBezTo>
                    <a:pt x="752" y="365"/>
                    <a:pt x="735" y="365"/>
                    <a:pt x="715" y="365"/>
                  </a:cubicBezTo>
                  <a:cubicBezTo>
                    <a:pt x="721" y="366"/>
                    <a:pt x="724" y="367"/>
                    <a:pt x="727" y="368"/>
                  </a:cubicBezTo>
                  <a:cubicBezTo>
                    <a:pt x="727" y="369"/>
                    <a:pt x="727" y="370"/>
                    <a:pt x="727" y="370"/>
                  </a:cubicBezTo>
                  <a:cubicBezTo>
                    <a:pt x="693" y="368"/>
                    <a:pt x="658" y="367"/>
                    <a:pt x="623" y="365"/>
                  </a:cubicBezTo>
                  <a:close/>
                  <a:moveTo>
                    <a:pt x="647" y="43"/>
                  </a:moveTo>
                  <a:cubicBezTo>
                    <a:pt x="648" y="43"/>
                    <a:pt x="649" y="43"/>
                    <a:pt x="650" y="43"/>
                  </a:cubicBezTo>
                  <a:cubicBezTo>
                    <a:pt x="652" y="116"/>
                    <a:pt x="655" y="189"/>
                    <a:pt x="646" y="263"/>
                  </a:cubicBezTo>
                  <a:cubicBezTo>
                    <a:pt x="649" y="263"/>
                    <a:pt x="652" y="263"/>
                    <a:pt x="655" y="263"/>
                  </a:cubicBezTo>
                  <a:cubicBezTo>
                    <a:pt x="668" y="263"/>
                    <a:pt x="669" y="263"/>
                    <a:pt x="668" y="250"/>
                  </a:cubicBezTo>
                  <a:cubicBezTo>
                    <a:pt x="667" y="243"/>
                    <a:pt x="667" y="235"/>
                    <a:pt x="671" y="229"/>
                  </a:cubicBezTo>
                  <a:cubicBezTo>
                    <a:pt x="672" y="229"/>
                    <a:pt x="673" y="229"/>
                    <a:pt x="674" y="229"/>
                  </a:cubicBezTo>
                  <a:cubicBezTo>
                    <a:pt x="676" y="238"/>
                    <a:pt x="677" y="247"/>
                    <a:pt x="679" y="256"/>
                  </a:cubicBezTo>
                  <a:cubicBezTo>
                    <a:pt x="679" y="256"/>
                    <a:pt x="679" y="256"/>
                    <a:pt x="680" y="256"/>
                  </a:cubicBezTo>
                  <a:cubicBezTo>
                    <a:pt x="680" y="238"/>
                    <a:pt x="680" y="219"/>
                    <a:pt x="680" y="200"/>
                  </a:cubicBezTo>
                  <a:cubicBezTo>
                    <a:pt x="679" y="202"/>
                    <a:pt x="678" y="203"/>
                    <a:pt x="676" y="206"/>
                  </a:cubicBezTo>
                  <a:cubicBezTo>
                    <a:pt x="675" y="203"/>
                    <a:pt x="674" y="201"/>
                    <a:pt x="674" y="199"/>
                  </a:cubicBezTo>
                  <a:cubicBezTo>
                    <a:pt x="674" y="182"/>
                    <a:pt x="674" y="164"/>
                    <a:pt x="675" y="147"/>
                  </a:cubicBezTo>
                  <a:cubicBezTo>
                    <a:pt x="676" y="136"/>
                    <a:pt x="680" y="125"/>
                    <a:pt x="678" y="114"/>
                  </a:cubicBezTo>
                  <a:cubicBezTo>
                    <a:pt x="674" y="89"/>
                    <a:pt x="674" y="65"/>
                    <a:pt x="680" y="41"/>
                  </a:cubicBezTo>
                  <a:cubicBezTo>
                    <a:pt x="680" y="40"/>
                    <a:pt x="681" y="40"/>
                    <a:pt x="681" y="40"/>
                  </a:cubicBezTo>
                  <a:cubicBezTo>
                    <a:pt x="683" y="41"/>
                    <a:pt x="685" y="42"/>
                    <a:pt x="687" y="43"/>
                  </a:cubicBezTo>
                  <a:cubicBezTo>
                    <a:pt x="688" y="41"/>
                    <a:pt x="688" y="39"/>
                    <a:pt x="689" y="38"/>
                  </a:cubicBezTo>
                  <a:cubicBezTo>
                    <a:pt x="689" y="37"/>
                    <a:pt x="689" y="36"/>
                    <a:pt x="689" y="35"/>
                  </a:cubicBezTo>
                  <a:cubicBezTo>
                    <a:pt x="668" y="22"/>
                    <a:pt x="645" y="20"/>
                    <a:pt x="621" y="23"/>
                  </a:cubicBezTo>
                  <a:cubicBezTo>
                    <a:pt x="603" y="26"/>
                    <a:pt x="603" y="26"/>
                    <a:pt x="605" y="43"/>
                  </a:cubicBezTo>
                  <a:cubicBezTo>
                    <a:pt x="608" y="41"/>
                    <a:pt x="612" y="39"/>
                    <a:pt x="617" y="36"/>
                  </a:cubicBezTo>
                  <a:cubicBezTo>
                    <a:pt x="616" y="34"/>
                    <a:pt x="615" y="30"/>
                    <a:pt x="614" y="27"/>
                  </a:cubicBezTo>
                  <a:cubicBezTo>
                    <a:pt x="620" y="26"/>
                    <a:pt x="625" y="26"/>
                    <a:pt x="626" y="35"/>
                  </a:cubicBezTo>
                  <a:cubicBezTo>
                    <a:pt x="626" y="44"/>
                    <a:pt x="628" y="53"/>
                    <a:pt x="629" y="61"/>
                  </a:cubicBezTo>
                  <a:cubicBezTo>
                    <a:pt x="630" y="69"/>
                    <a:pt x="630" y="76"/>
                    <a:pt x="630" y="83"/>
                  </a:cubicBezTo>
                  <a:cubicBezTo>
                    <a:pt x="630" y="83"/>
                    <a:pt x="631" y="83"/>
                    <a:pt x="631" y="83"/>
                  </a:cubicBezTo>
                  <a:cubicBezTo>
                    <a:pt x="632" y="68"/>
                    <a:pt x="634" y="53"/>
                    <a:pt x="635" y="38"/>
                  </a:cubicBezTo>
                  <a:cubicBezTo>
                    <a:pt x="636" y="38"/>
                    <a:pt x="637" y="38"/>
                    <a:pt x="638" y="38"/>
                  </a:cubicBezTo>
                  <a:cubicBezTo>
                    <a:pt x="640" y="45"/>
                    <a:pt x="641" y="51"/>
                    <a:pt x="643" y="57"/>
                  </a:cubicBezTo>
                  <a:cubicBezTo>
                    <a:pt x="644" y="57"/>
                    <a:pt x="644" y="57"/>
                    <a:pt x="645" y="57"/>
                  </a:cubicBezTo>
                  <a:cubicBezTo>
                    <a:pt x="646" y="52"/>
                    <a:pt x="646" y="47"/>
                    <a:pt x="647" y="43"/>
                  </a:cubicBezTo>
                  <a:close/>
                  <a:moveTo>
                    <a:pt x="1684" y="575"/>
                  </a:moveTo>
                  <a:cubicBezTo>
                    <a:pt x="1683" y="575"/>
                    <a:pt x="1683" y="575"/>
                    <a:pt x="1683" y="575"/>
                  </a:cubicBezTo>
                  <a:cubicBezTo>
                    <a:pt x="1681" y="580"/>
                    <a:pt x="1680" y="585"/>
                    <a:pt x="1678" y="589"/>
                  </a:cubicBezTo>
                  <a:cubicBezTo>
                    <a:pt x="1678" y="589"/>
                    <a:pt x="1677" y="589"/>
                    <a:pt x="1677" y="589"/>
                  </a:cubicBezTo>
                  <a:cubicBezTo>
                    <a:pt x="1677" y="583"/>
                    <a:pt x="1677" y="576"/>
                    <a:pt x="1677" y="571"/>
                  </a:cubicBezTo>
                  <a:cubicBezTo>
                    <a:pt x="1677" y="572"/>
                    <a:pt x="1678" y="573"/>
                    <a:pt x="1678" y="575"/>
                  </a:cubicBezTo>
                  <a:cubicBezTo>
                    <a:pt x="1679" y="575"/>
                    <a:pt x="1679" y="575"/>
                    <a:pt x="1680" y="575"/>
                  </a:cubicBezTo>
                  <a:cubicBezTo>
                    <a:pt x="1680" y="567"/>
                    <a:pt x="1681" y="560"/>
                    <a:pt x="1682" y="552"/>
                  </a:cubicBezTo>
                  <a:cubicBezTo>
                    <a:pt x="1682" y="552"/>
                    <a:pt x="1683" y="552"/>
                    <a:pt x="1684" y="552"/>
                  </a:cubicBezTo>
                  <a:cubicBezTo>
                    <a:pt x="1685" y="560"/>
                    <a:pt x="1686" y="567"/>
                    <a:pt x="1687" y="575"/>
                  </a:cubicBezTo>
                  <a:cubicBezTo>
                    <a:pt x="1689" y="567"/>
                    <a:pt x="1690" y="558"/>
                    <a:pt x="1691" y="550"/>
                  </a:cubicBezTo>
                  <a:cubicBezTo>
                    <a:pt x="1691" y="549"/>
                    <a:pt x="1689" y="546"/>
                    <a:pt x="1687" y="546"/>
                  </a:cubicBezTo>
                  <a:cubicBezTo>
                    <a:pt x="1676" y="545"/>
                    <a:pt x="1665" y="544"/>
                    <a:pt x="1653" y="543"/>
                  </a:cubicBezTo>
                  <a:cubicBezTo>
                    <a:pt x="1653" y="550"/>
                    <a:pt x="1653" y="556"/>
                    <a:pt x="1653" y="562"/>
                  </a:cubicBezTo>
                  <a:cubicBezTo>
                    <a:pt x="1658" y="557"/>
                    <a:pt x="1663" y="551"/>
                    <a:pt x="1667" y="546"/>
                  </a:cubicBezTo>
                  <a:cubicBezTo>
                    <a:pt x="1668" y="546"/>
                    <a:pt x="1669" y="547"/>
                    <a:pt x="1670" y="547"/>
                  </a:cubicBezTo>
                  <a:cubicBezTo>
                    <a:pt x="1670" y="560"/>
                    <a:pt x="1672" y="572"/>
                    <a:pt x="1667" y="583"/>
                  </a:cubicBezTo>
                  <a:cubicBezTo>
                    <a:pt x="1656" y="582"/>
                    <a:pt x="1660" y="573"/>
                    <a:pt x="1658" y="566"/>
                  </a:cubicBezTo>
                  <a:cubicBezTo>
                    <a:pt x="1656" y="571"/>
                    <a:pt x="1654" y="575"/>
                    <a:pt x="1653" y="579"/>
                  </a:cubicBezTo>
                  <a:cubicBezTo>
                    <a:pt x="1652" y="579"/>
                    <a:pt x="1651" y="579"/>
                    <a:pt x="1651" y="578"/>
                  </a:cubicBezTo>
                  <a:cubicBezTo>
                    <a:pt x="1650" y="573"/>
                    <a:pt x="1650" y="568"/>
                    <a:pt x="1649" y="561"/>
                  </a:cubicBezTo>
                  <a:cubicBezTo>
                    <a:pt x="1647" y="568"/>
                    <a:pt x="1646" y="573"/>
                    <a:pt x="1645" y="578"/>
                  </a:cubicBezTo>
                  <a:cubicBezTo>
                    <a:pt x="1644" y="578"/>
                    <a:pt x="1643" y="578"/>
                    <a:pt x="1643" y="578"/>
                  </a:cubicBezTo>
                  <a:cubicBezTo>
                    <a:pt x="1643" y="568"/>
                    <a:pt x="1644" y="559"/>
                    <a:pt x="1645" y="550"/>
                  </a:cubicBezTo>
                  <a:cubicBezTo>
                    <a:pt x="1646" y="551"/>
                    <a:pt x="1646" y="552"/>
                    <a:pt x="1647" y="555"/>
                  </a:cubicBezTo>
                  <a:cubicBezTo>
                    <a:pt x="1648" y="550"/>
                    <a:pt x="1649" y="546"/>
                    <a:pt x="1649" y="542"/>
                  </a:cubicBezTo>
                  <a:cubicBezTo>
                    <a:pt x="1644" y="541"/>
                    <a:pt x="1638" y="541"/>
                    <a:pt x="1633" y="540"/>
                  </a:cubicBezTo>
                  <a:cubicBezTo>
                    <a:pt x="1633" y="545"/>
                    <a:pt x="1633" y="550"/>
                    <a:pt x="1633" y="557"/>
                  </a:cubicBezTo>
                  <a:cubicBezTo>
                    <a:pt x="1634" y="553"/>
                    <a:pt x="1634" y="551"/>
                    <a:pt x="1635" y="549"/>
                  </a:cubicBezTo>
                  <a:cubicBezTo>
                    <a:pt x="1635" y="549"/>
                    <a:pt x="1636" y="549"/>
                    <a:pt x="1636" y="549"/>
                  </a:cubicBezTo>
                  <a:cubicBezTo>
                    <a:pt x="1636" y="554"/>
                    <a:pt x="1636" y="560"/>
                    <a:pt x="1636" y="566"/>
                  </a:cubicBezTo>
                  <a:cubicBezTo>
                    <a:pt x="1638" y="564"/>
                    <a:pt x="1639" y="564"/>
                    <a:pt x="1642" y="561"/>
                  </a:cubicBezTo>
                  <a:cubicBezTo>
                    <a:pt x="1640" y="569"/>
                    <a:pt x="1638" y="575"/>
                    <a:pt x="1636" y="581"/>
                  </a:cubicBezTo>
                  <a:cubicBezTo>
                    <a:pt x="1622" y="568"/>
                    <a:pt x="1633" y="553"/>
                    <a:pt x="1630" y="540"/>
                  </a:cubicBezTo>
                  <a:cubicBezTo>
                    <a:pt x="1629" y="540"/>
                    <a:pt x="1627" y="540"/>
                    <a:pt x="1626" y="540"/>
                  </a:cubicBezTo>
                  <a:cubicBezTo>
                    <a:pt x="1626" y="553"/>
                    <a:pt x="1626" y="566"/>
                    <a:pt x="1626" y="579"/>
                  </a:cubicBezTo>
                  <a:cubicBezTo>
                    <a:pt x="1626" y="579"/>
                    <a:pt x="1625" y="579"/>
                    <a:pt x="1624" y="579"/>
                  </a:cubicBezTo>
                  <a:cubicBezTo>
                    <a:pt x="1624" y="566"/>
                    <a:pt x="1624" y="553"/>
                    <a:pt x="1624" y="539"/>
                  </a:cubicBezTo>
                  <a:cubicBezTo>
                    <a:pt x="1604" y="535"/>
                    <a:pt x="1583" y="532"/>
                    <a:pt x="1561" y="529"/>
                  </a:cubicBezTo>
                  <a:cubicBezTo>
                    <a:pt x="1562" y="533"/>
                    <a:pt x="1562" y="536"/>
                    <a:pt x="1563" y="541"/>
                  </a:cubicBezTo>
                  <a:cubicBezTo>
                    <a:pt x="1564" y="538"/>
                    <a:pt x="1565" y="536"/>
                    <a:pt x="1565" y="535"/>
                  </a:cubicBezTo>
                  <a:cubicBezTo>
                    <a:pt x="1566" y="535"/>
                    <a:pt x="1566" y="535"/>
                    <a:pt x="1566" y="535"/>
                  </a:cubicBezTo>
                  <a:cubicBezTo>
                    <a:pt x="1566" y="549"/>
                    <a:pt x="1565" y="563"/>
                    <a:pt x="1565" y="576"/>
                  </a:cubicBezTo>
                  <a:cubicBezTo>
                    <a:pt x="1565" y="576"/>
                    <a:pt x="1566" y="577"/>
                    <a:pt x="1566" y="577"/>
                  </a:cubicBezTo>
                  <a:cubicBezTo>
                    <a:pt x="1567" y="563"/>
                    <a:pt x="1568" y="549"/>
                    <a:pt x="1568" y="535"/>
                  </a:cubicBezTo>
                  <a:cubicBezTo>
                    <a:pt x="1569" y="535"/>
                    <a:pt x="1569" y="535"/>
                    <a:pt x="1570" y="535"/>
                  </a:cubicBezTo>
                  <a:cubicBezTo>
                    <a:pt x="1570" y="551"/>
                    <a:pt x="1570" y="566"/>
                    <a:pt x="1570" y="582"/>
                  </a:cubicBezTo>
                  <a:cubicBezTo>
                    <a:pt x="1571" y="582"/>
                    <a:pt x="1572" y="582"/>
                    <a:pt x="1573" y="582"/>
                  </a:cubicBezTo>
                  <a:cubicBezTo>
                    <a:pt x="1574" y="567"/>
                    <a:pt x="1571" y="551"/>
                    <a:pt x="1576" y="536"/>
                  </a:cubicBezTo>
                  <a:cubicBezTo>
                    <a:pt x="1576" y="545"/>
                    <a:pt x="1576" y="554"/>
                    <a:pt x="1576" y="563"/>
                  </a:cubicBezTo>
                  <a:cubicBezTo>
                    <a:pt x="1577" y="563"/>
                    <a:pt x="1577" y="563"/>
                    <a:pt x="1577" y="563"/>
                  </a:cubicBezTo>
                  <a:cubicBezTo>
                    <a:pt x="1578" y="556"/>
                    <a:pt x="1580" y="549"/>
                    <a:pt x="1581" y="541"/>
                  </a:cubicBezTo>
                  <a:cubicBezTo>
                    <a:pt x="1581" y="541"/>
                    <a:pt x="1581" y="541"/>
                    <a:pt x="1582" y="541"/>
                  </a:cubicBezTo>
                  <a:cubicBezTo>
                    <a:pt x="1582" y="543"/>
                    <a:pt x="1582" y="545"/>
                    <a:pt x="1583" y="549"/>
                  </a:cubicBezTo>
                  <a:cubicBezTo>
                    <a:pt x="1585" y="544"/>
                    <a:pt x="1586" y="540"/>
                    <a:pt x="1587" y="536"/>
                  </a:cubicBezTo>
                  <a:cubicBezTo>
                    <a:pt x="1588" y="536"/>
                    <a:pt x="1588" y="536"/>
                    <a:pt x="1588" y="536"/>
                  </a:cubicBezTo>
                  <a:cubicBezTo>
                    <a:pt x="1587" y="552"/>
                    <a:pt x="1585" y="567"/>
                    <a:pt x="1584" y="582"/>
                  </a:cubicBezTo>
                  <a:cubicBezTo>
                    <a:pt x="1624" y="587"/>
                    <a:pt x="1666" y="592"/>
                    <a:pt x="1708" y="597"/>
                  </a:cubicBezTo>
                  <a:cubicBezTo>
                    <a:pt x="1707" y="590"/>
                    <a:pt x="1706" y="583"/>
                    <a:pt x="1706" y="576"/>
                  </a:cubicBezTo>
                  <a:cubicBezTo>
                    <a:pt x="1705" y="581"/>
                    <a:pt x="1705" y="585"/>
                    <a:pt x="1704" y="590"/>
                  </a:cubicBezTo>
                  <a:cubicBezTo>
                    <a:pt x="1704" y="590"/>
                    <a:pt x="1704" y="590"/>
                    <a:pt x="1704" y="590"/>
                  </a:cubicBezTo>
                  <a:cubicBezTo>
                    <a:pt x="1702" y="588"/>
                    <a:pt x="1700" y="586"/>
                    <a:pt x="1699" y="584"/>
                  </a:cubicBezTo>
                  <a:cubicBezTo>
                    <a:pt x="1697" y="587"/>
                    <a:pt x="1696" y="589"/>
                    <a:pt x="1695" y="593"/>
                  </a:cubicBezTo>
                  <a:cubicBezTo>
                    <a:pt x="1693" y="588"/>
                    <a:pt x="1692" y="585"/>
                    <a:pt x="1691" y="581"/>
                  </a:cubicBezTo>
                  <a:cubicBezTo>
                    <a:pt x="1689" y="584"/>
                    <a:pt x="1688" y="587"/>
                    <a:pt x="1687" y="590"/>
                  </a:cubicBezTo>
                  <a:cubicBezTo>
                    <a:pt x="1686" y="590"/>
                    <a:pt x="1685" y="590"/>
                    <a:pt x="1685" y="590"/>
                  </a:cubicBezTo>
                  <a:cubicBezTo>
                    <a:pt x="1684" y="585"/>
                    <a:pt x="1684" y="580"/>
                    <a:pt x="1684" y="575"/>
                  </a:cubicBezTo>
                  <a:close/>
                  <a:moveTo>
                    <a:pt x="562" y="229"/>
                  </a:moveTo>
                  <a:cubicBezTo>
                    <a:pt x="562" y="224"/>
                    <a:pt x="561" y="221"/>
                    <a:pt x="561" y="217"/>
                  </a:cubicBezTo>
                  <a:cubicBezTo>
                    <a:pt x="562" y="197"/>
                    <a:pt x="563" y="176"/>
                    <a:pt x="564" y="155"/>
                  </a:cubicBezTo>
                  <a:cubicBezTo>
                    <a:pt x="565" y="147"/>
                    <a:pt x="565" y="147"/>
                    <a:pt x="558" y="148"/>
                  </a:cubicBezTo>
                  <a:cubicBezTo>
                    <a:pt x="558" y="172"/>
                    <a:pt x="558" y="196"/>
                    <a:pt x="555" y="219"/>
                  </a:cubicBezTo>
                  <a:cubicBezTo>
                    <a:pt x="554" y="231"/>
                    <a:pt x="558" y="246"/>
                    <a:pt x="541" y="250"/>
                  </a:cubicBezTo>
                  <a:cubicBezTo>
                    <a:pt x="543" y="258"/>
                    <a:pt x="549" y="258"/>
                    <a:pt x="556" y="258"/>
                  </a:cubicBezTo>
                  <a:cubicBezTo>
                    <a:pt x="564" y="258"/>
                    <a:pt x="572" y="259"/>
                    <a:pt x="580" y="260"/>
                  </a:cubicBezTo>
                  <a:cubicBezTo>
                    <a:pt x="588" y="261"/>
                    <a:pt x="595" y="263"/>
                    <a:pt x="603" y="264"/>
                  </a:cubicBezTo>
                  <a:cubicBezTo>
                    <a:pt x="603" y="263"/>
                    <a:pt x="604" y="261"/>
                    <a:pt x="604" y="260"/>
                  </a:cubicBezTo>
                  <a:cubicBezTo>
                    <a:pt x="586" y="253"/>
                    <a:pt x="566" y="257"/>
                    <a:pt x="547" y="249"/>
                  </a:cubicBezTo>
                  <a:cubicBezTo>
                    <a:pt x="553" y="249"/>
                    <a:pt x="558" y="248"/>
                    <a:pt x="563" y="247"/>
                  </a:cubicBezTo>
                  <a:cubicBezTo>
                    <a:pt x="560" y="245"/>
                    <a:pt x="558" y="243"/>
                    <a:pt x="556" y="241"/>
                  </a:cubicBezTo>
                  <a:cubicBezTo>
                    <a:pt x="557" y="240"/>
                    <a:pt x="558" y="239"/>
                    <a:pt x="559" y="239"/>
                  </a:cubicBezTo>
                  <a:cubicBezTo>
                    <a:pt x="577" y="238"/>
                    <a:pt x="593" y="243"/>
                    <a:pt x="608" y="253"/>
                  </a:cubicBezTo>
                  <a:cubicBezTo>
                    <a:pt x="611" y="255"/>
                    <a:pt x="612" y="261"/>
                    <a:pt x="614" y="265"/>
                  </a:cubicBezTo>
                  <a:cubicBezTo>
                    <a:pt x="623" y="275"/>
                    <a:pt x="636" y="272"/>
                    <a:pt x="649" y="272"/>
                  </a:cubicBezTo>
                  <a:cubicBezTo>
                    <a:pt x="648" y="279"/>
                    <a:pt x="648" y="285"/>
                    <a:pt x="647" y="291"/>
                  </a:cubicBezTo>
                  <a:cubicBezTo>
                    <a:pt x="663" y="293"/>
                    <a:pt x="680" y="295"/>
                    <a:pt x="696" y="297"/>
                  </a:cubicBezTo>
                  <a:cubicBezTo>
                    <a:pt x="696" y="298"/>
                    <a:pt x="696" y="299"/>
                    <a:pt x="696" y="300"/>
                  </a:cubicBezTo>
                  <a:cubicBezTo>
                    <a:pt x="690" y="301"/>
                    <a:pt x="684" y="303"/>
                    <a:pt x="678" y="303"/>
                  </a:cubicBezTo>
                  <a:cubicBezTo>
                    <a:pt x="668" y="302"/>
                    <a:pt x="657" y="301"/>
                    <a:pt x="648" y="298"/>
                  </a:cubicBezTo>
                  <a:cubicBezTo>
                    <a:pt x="639" y="295"/>
                    <a:pt x="630" y="290"/>
                    <a:pt x="624" y="284"/>
                  </a:cubicBezTo>
                  <a:cubicBezTo>
                    <a:pt x="619" y="279"/>
                    <a:pt x="616" y="278"/>
                    <a:pt x="610" y="277"/>
                  </a:cubicBezTo>
                  <a:cubicBezTo>
                    <a:pt x="625" y="302"/>
                    <a:pt x="675" y="314"/>
                    <a:pt x="704" y="300"/>
                  </a:cubicBezTo>
                  <a:cubicBezTo>
                    <a:pt x="698" y="294"/>
                    <a:pt x="694" y="288"/>
                    <a:pt x="683" y="292"/>
                  </a:cubicBezTo>
                  <a:cubicBezTo>
                    <a:pt x="669" y="297"/>
                    <a:pt x="661" y="292"/>
                    <a:pt x="653" y="278"/>
                  </a:cubicBezTo>
                  <a:cubicBezTo>
                    <a:pt x="665" y="281"/>
                    <a:pt x="676" y="283"/>
                    <a:pt x="688" y="286"/>
                  </a:cubicBezTo>
                  <a:cubicBezTo>
                    <a:pt x="684" y="280"/>
                    <a:pt x="681" y="275"/>
                    <a:pt x="678" y="270"/>
                  </a:cubicBezTo>
                  <a:cubicBezTo>
                    <a:pt x="660" y="269"/>
                    <a:pt x="642" y="268"/>
                    <a:pt x="624" y="267"/>
                  </a:cubicBezTo>
                  <a:cubicBezTo>
                    <a:pt x="622" y="267"/>
                    <a:pt x="621" y="267"/>
                    <a:pt x="620" y="266"/>
                  </a:cubicBezTo>
                  <a:cubicBezTo>
                    <a:pt x="618" y="264"/>
                    <a:pt x="615" y="262"/>
                    <a:pt x="615" y="260"/>
                  </a:cubicBezTo>
                  <a:cubicBezTo>
                    <a:pt x="615" y="223"/>
                    <a:pt x="616" y="186"/>
                    <a:pt x="617" y="150"/>
                  </a:cubicBezTo>
                  <a:cubicBezTo>
                    <a:pt x="617" y="145"/>
                    <a:pt x="617" y="141"/>
                    <a:pt x="616" y="135"/>
                  </a:cubicBezTo>
                  <a:cubicBezTo>
                    <a:pt x="612" y="137"/>
                    <a:pt x="609" y="139"/>
                    <a:pt x="606" y="140"/>
                  </a:cubicBezTo>
                  <a:cubicBezTo>
                    <a:pt x="608" y="174"/>
                    <a:pt x="609" y="207"/>
                    <a:pt x="601" y="239"/>
                  </a:cubicBezTo>
                  <a:cubicBezTo>
                    <a:pt x="596" y="206"/>
                    <a:pt x="596" y="173"/>
                    <a:pt x="602" y="141"/>
                  </a:cubicBezTo>
                  <a:cubicBezTo>
                    <a:pt x="595" y="140"/>
                    <a:pt x="587" y="140"/>
                    <a:pt x="580" y="138"/>
                  </a:cubicBezTo>
                  <a:cubicBezTo>
                    <a:pt x="572" y="137"/>
                    <a:pt x="565" y="134"/>
                    <a:pt x="558" y="132"/>
                  </a:cubicBezTo>
                  <a:cubicBezTo>
                    <a:pt x="558" y="136"/>
                    <a:pt x="558" y="141"/>
                    <a:pt x="558" y="146"/>
                  </a:cubicBezTo>
                  <a:cubicBezTo>
                    <a:pt x="562" y="145"/>
                    <a:pt x="565" y="143"/>
                    <a:pt x="568" y="143"/>
                  </a:cubicBezTo>
                  <a:cubicBezTo>
                    <a:pt x="583" y="139"/>
                    <a:pt x="594" y="145"/>
                    <a:pt x="594" y="160"/>
                  </a:cubicBezTo>
                  <a:cubicBezTo>
                    <a:pt x="595" y="177"/>
                    <a:pt x="595" y="195"/>
                    <a:pt x="593" y="212"/>
                  </a:cubicBezTo>
                  <a:cubicBezTo>
                    <a:pt x="592" y="228"/>
                    <a:pt x="590" y="229"/>
                    <a:pt x="573" y="229"/>
                  </a:cubicBezTo>
                  <a:cubicBezTo>
                    <a:pt x="570" y="229"/>
                    <a:pt x="566" y="229"/>
                    <a:pt x="562" y="229"/>
                  </a:cubicBezTo>
                  <a:close/>
                  <a:moveTo>
                    <a:pt x="544" y="440"/>
                  </a:moveTo>
                  <a:cubicBezTo>
                    <a:pt x="549" y="465"/>
                    <a:pt x="539" y="486"/>
                    <a:pt x="532" y="508"/>
                  </a:cubicBezTo>
                  <a:cubicBezTo>
                    <a:pt x="537" y="501"/>
                    <a:pt x="541" y="493"/>
                    <a:pt x="544" y="484"/>
                  </a:cubicBezTo>
                  <a:cubicBezTo>
                    <a:pt x="547" y="477"/>
                    <a:pt x="545" y="468"/>
                    <a:pt x="551" y="461"/>
                  </a:cubicBezTo>
                  <a:cubicBezTo>
                    <a:pt x="552" y="459"/>
                    <a:pt x="552" y="455"/>
                    <a:pt x="553" y="452"/>
                  </a:cubicBezTo>
                  <a:cubicBezTo>
                    <a:pt x="554" y="452"/>
                    <a:pt x="554" y="452"/>
                    <a:pt x="555" y="452"/>
                  </a:cubicBezTo>
                  <a:cubicBezTo>
                    <a:pt x="555" y="460"/>
                    <a:pt x="556" y="467"/>
                    <a:pt x="556" y="475"/>
                  </a:cubicBezTo>
                  <a:cubicBezTo>
                    <a:pt x="558" y="450"/>
                    <a:pt x="558" y="451"/>
                    <a:pt x="570" y="452"/>
                  </a:cubicBezTo>
                  <a:cubicBezTo>
                    <a:pt x="571" y="449"/>
                    <a:pt x="572" y="445"/>
                    <a:pt x="573" y="442"/>
                  </a:cubicBezTo>
                  <a:cubicBezTo>
                    <a:pt x="574" y="442"/>
                    <a:pt x="575" y="442"/>
                    <a:pt x="575" y="443"/>
                  </a:cubicBezTo>
                  <a:cubicBezTo>
                    <a:pt x="574" y="462"/>
                    <a:pt x="573" y="482"/>
                    <a:pt x="572" y="502"/>
                  </a:cubicBezTo>
                  <a:cubicBezTo>
                    <a:pt x="576" y="501"/>
                    <a:pt x="580" y="500"/>
                    <a:pt x="585" y="499"/>
                  </a:cubicBezTo>
                  <a:cubicBezTo>
                    <a:pt x="581" y="497"/>
                    <a:pt x="578" y="496"/>
                    <a:pt x="574" y="494"/>
                  </a:cubicBezTo>
                  <a:cubicBezTo>
                    <a:pt x="575" y="494"/>
                    <a:pt x="575" y="493"/>
                    <a:pt x="575" y="492"/>
                  </a:cubicBezTo>
                  <a:cubicBezTo>
                    <a:pt x="588" y="488"/>
                    <a:pt x="602" y="488"/>
                    <a:pt x="617" y="491"/>
                  </a:cubicBezTo>
                  <a:cubicBezTo>
                    <a:pt x="617" y="491"/>
                    <a:pt x="619" y="488"/>
                    <a:pt x="621" y="485"/>
                  </a:cubicBezTo>
                  <a:cubicBezTo>
                    <a:pt x="607" y="484"/>
                    <a:pt x="594" y="482"/>
                    <a:pt x="582" y="480"/>
                  </a:cubicBezTo>
                  <a:cubicBezTo>
                    <a:pt x="582" y="480"/>
                    <a:pt x="582" y="479"/>
                    <a:pt x="582" y="478"/>
                  </a:cubicBezTo>
                  <a:cubicBezTo>
                    <a:pt x="603" y="478"/>
                    <a:pt x="623" y="478"/>
                    <a:pt x="644" y="478"/>
                  </a:cubicBezTo>
                  <a:cubicBezTo>
                    <a:pt x="623" y="476"/>
                    <a:pt x="602" y="470"/>
                    <a:pt x="580" y="472"/>
                  </a:cubicBezTo>
                  <a:cubicBezTo>
                    <a:pt x="581" y="469"/>
                    <a:pt x="582" y="466"/>
                    <a:pt x="584" y="463"/>
                  </a:cubicBezTo>
                  <a:cubicBezTo>
                    <a:pt x="584" y="464"/>
                    <a:pt x="585" y="465"/>
                    <a:pt x="585" y="466"/>
                  </a:cubicBezTo>
                  <a:cubicBezTo>
                    <a:pt x="600" y="467"/>
                    <a:pt x="615" y="467"/>
                    <a:pt x="630" y="468"/>
                  </a:cubicBezTo>
                  <a:cubicBezTo>
                    <a:pt x="630" y="468"/>
                    <a:pt x="630" y="468"/>
                    <a:pt x="630" y="467"/>
                  </a:cubicBezTo>
                  <a:cubicBezTo>
                    <a:pt x="618" y="465"/>
                    <a:pt x="607" y="463"/>
                    <a:pt x="595" y="461"/>
                  </a:cubicBezTo>
                  <a:cubicBezTo>
                    <a:pt x="596" y="460"/>
                    <a:pt x="596" y="460"/>
                    <a:pt x="596" y="459"/>
                  </a:cubicBezTo>
                  <a:cubicBezTo>
                    <a:pt x="599" y="458"/>
                    <a:pt x="602" y="458"/>
                    <a:pt x="607" y="457"/>
                  </a:cubicBezTo>
                  <a:cubicBezTo>
                    <a:pt x="602" y="454"/>
                    <a:pt x="599" y="452"/>
                    <a:pt x="596" y="450"/>
                  </a:cubicBezTo>
                  <a:cubicBezTo>
                    <a:pt x="599" y="446"/>
                    <a:pt x="601" y="444"/>
                    <a:pt x="606" y="448"/>
                  </a:cubicBezTo>
                  <a:cubicBezTo>
                    <a:pt x="608" y="450"/>
                    <a:pt x="612" y="448"/>
                    <a:pt x="616" y="448"/>
                  </a:cubicBezTo>
                  <a:cubicBezTo>
                    <a:pt x="615" y="448"/>
                    <a:pt x="615" y="448"/>
                    <a:pt x="615" y="447"/>
                  </a:cubicBezTo>
                  <a:cubicBezTo>
                    <a:pt x="606" y="444"/>
                    <a:pt x="597" y="442"/>
                    <a:pt x="588" y="439"/>
                  </a:cubicBezTo>
                  <a:cubicBezTo>
                    <a:pt x="587" y="440"/>
                    <a:pt x="586" y="442"/>
                    <a:pt x="584" y="446"/>
                  </a:cubicBezTo>
                  <a:cubicBezTo>
                    <a:pt x="583" y="443"/>
                    <a:pt x="581" y="441"/>
                    <a:pt x="581" y="439"/>
                  </a:cubicBezTo>
                  <a:cubicBezTo>
                    <a:pt x="581" y="427"/>
                    <a:pt x="581" y="415"/>
                    <a:pt x="580" y="403"/>
                  </a:cubicBezTo>
                  <a:cubicBezTo>
                    <a:pt x="577" y="376"/>
                    <a:pt x="570" y="350"/>
                    <a:pt x="557" y="325"/>
                  </a:cubicBezTo>
                  <a:cubicBezTo>
                    <a:pt x="556" y="323"/>
                    <a:pt x="554" y="321"/>
                    <a:pt x="552" y="321"/>
                  </a:cubicBezTo>
                  <a:cubicBezTo>
                    <a:pt x="547" y="321"/>
                    <a:pt x="541" y="323"/>
                    <a:pt x="533" y="324"/>
                  </a:cubicBezTo>
                  <a:cubicBezTo>
                    <a:pt x="537" y="329"/>
                    <a:pt x="541" y="333"/>
                    <a:pt x="545" y="338"/>
                  </a:cubicBezTo>
                  <a:cubicBezTo>
                    <a:pt x="545" y="335"/>
                    <a:pt x="545" y="333"/>
                    <a:pt x="545" y="331"/>
                  </a:cubicBezTo>
                  <a:cubicBezTo>
                    <a:pt x="550" y="332"/>
                    <a:pt x="554" y="333"/>
                    <a:pt x="558" y="333"/>
                  </a:cubicBezTo>
                  <a:cubicBezTo>
                    <a:pt x="560" y="337"/>
                    <a:pt x="561" y="341"/>
                    <a:pt x="562" y="343"/>
                  </a:cubicBezTo>
                  <a:cubicBezTo>
                    <a:pt x="559" y="348"/>
                    <a:pt x="556" y="352"/>
                    <a:pt x="552" y="357"/>
                  </a:cubicBezTo>
                  <a:cubicBezTo>
                    <a:pt x="559" y="356"/>
                    <a:pt x="562" y="356"/>
                    <a:pt x="565" y="356"/>
                  </a:cubicBezTo>
                  <a:cubicBezTo>
                    <a:pt x="569" y="367"/>
                    <a:pt x="554" y="370"/>
                    <a:pt x="558" y="381"/>
                  </a:cubicBezTo>
                  <a:cubicBezTo>
                    <a:pt x="560" y="389"/>
                    <a:pt x="561" y="399"/>
                    <a:pt x="562" y="407"/>
                  </a:cubicBezTo>
                  <a:cubicBezTo>
                    <a:pt x="564" y="406"/>
                    <a:pt x="564" y="404"/>
                    <a:pt x="564" y="403"/>
                  </a:cubicBezTo>
                  <a:cubicBezTo>
                    <a:pt x="565" y="397"/>
                    <a:pt x="564" y="392"/>
                    <a:pt x="565" y="386"/>
                  </a:cubicBezTo>
                  <a:cubicBezTo>
                    <a:pt x="565" y="384"/>
                    <a:pt x="568" y="383"/>
                    <a:pt x="569" y="382"/>
                  </a:cubicBezTo>
                  <a:cubicBezTo>
                    <a:pt x="570" y="383"/>
                    <a:pt x="572" y="385"/>
                    <a:pt x="572" y="386"/>
                  </a:cubicBezTo>
                  <a:cubicBezTo>
                    <a:pt x="572" y="390"/>
                    <a:pt x="572" y="393"/>
                    <a:pt x="571" y="397"/>
                  </a:cubicBezTo>
                  <a:cubicBezTo>
                    <a:pt x="569" y="404"/>
                    <a:pt x="563" y="412"/>
                    <a:pt x="575" y="417"/>
                  </a:cubicBezTo>
                  <a:cubicBezTo>
                    <a:pt x="576" y="418"/>
                    <a:pt x="576" y="423"/>
                    <a:pt x="575" y="426"/>
                  </a:cubicBezTo>
                  <a:cubicBezTo>
                    <a:pt x="575" y="426"/>
                    <a:pt x="570" y="427"/>
                    <a:pt x="570" y="426"/>
                  </a:cubicBezTo>
                  <a:cubicBezTo>
                    <a:pt x="567" y="423"/>
                    <a:pt x="565" y="419"/>
                    <a:pt x="561" y="413"/>
                  </a:cubicBezTo>
                  <a:cubicBezTo>
                    <a:pt x="559" y="422"/>
                    <a:pt x="557" y="429"/>
                    <a:pt x="555" y="435"/>
                  </a:cubicBezTo>
                  <a:cubicBezTo>
                    <a:pt x="557" y="438"/>
                    <a:pt x="559" y="439"/>
                    <a:pt x="561" y="441"/>
                  </a:cubicBezTo>
                  <a:cubicBezTo>
                    <a:pt x="561" y="442"/>
                    <a:pt x="561" y="442"/>
                    <a:pt x="561" y="443"/>
                  </a:cubicBezTo>
                  <a:cubicBezTo>
                    <a:pt x="555" y="442"/>
                    <a:pt x="550" y="441"/>
                    <a:pt x="544" y="440"/>
                  </a:cubicBezTo>
                  <a:close/>
                  <a:moveTo>
                    <a:pt x="1339" y="525"/>
                  </a:moveTo>
                  <a:cubicBezTo>
                    <a:pt x="1334" y="527"/>
                    <a:pt x="1327" y="528"/>
                    <a:pt x="1326" y="531"/>
                  </a:cubicBezTo>
                  <a:cubicBezTo>
                    <a:pt x="1323" y="545"/>
                    <a:pt x="1320" y="558"/>
                    <a:pt x="1318" y="572"/>
                  </a:cubicBezTo>
                  <a:cubicBezTo>
                    <a:pt x="1318" y="572"/>
                    <a:pt x="1319" y="572"/>
                    <a:pt x="1320" y="573"/>
                  </a:cubicBezTo>
                  <a:cubicBezTo>
                    <a:pt x="1322" y="560"/>
                    <a:pt x="1325" y="548"/>
                    <a:pt x="1328" y="536"/>
                  </a:cubicBezTo>
                  <a:cubicBezTo>
                    <a:pt x="1341" y="539"/>
                    <a:pt x="1348" y="535"/>
                    <a:pt x="1355" y="527"/>
                  </a:cubicBezTo>
                  <a:cubicBezTo>
                    <a:pt x="1353" y="526"/>
                    <a:pt x="1351" y="525"/>
                    <a:pt x="1348" y="525"/>
                  </a:cubicBezTo>
                  <a:cubicBezTo>
                    <a:pt x="1354" y="522"/>
                    <a:pt x="1359" y="520"/>
                    <a:pt x="1363" y="517"/>
                  </a:cubicBezTo>
                  <a:cubicBezTo>
                    <a:pt x="1367" y="513"/>
                    <a:pt x="1372" y="508"/>
                    <a:pt x="1372" y="504"/>
                  </a:cubicBezTo>
                  <a:cubicBezTo>
                    <a:pt x="1372" y="493"/>
                    <a:pt x="1369" y="482"/>
                    <a:pt x="1367" y="471"/>
                  </a:cubicBezTo>
                  <a:cubicBezTo>
                    <a:pt x="1367" y="479"/>
                    <a:pt x="1366" y="486"/>
                    <a:pt x="1365" y="494"/>
                  </a:cubicBezTo>
                  <a:cubicBezTo>
                    <a:pt x="1364" y="506"/>
                    <a:pt x="1356" y="514"/>
                    <a:pt x="1344" y="513"/>
                  </a:cubicBezTo>
                  <a:cubicBezTo>
                    <a:pt x="1300" y="512"/>
                    <a:pt x="1257" y="510"/>
                    <a:pt x="1213" y="507"/>
                  </a:cubicBezTo>
                  <a:cubicBezTo>
                    <a:pt x="1180" y="505"/>
                    <a:pt x="1148" y="502"/>
                    <a:pt x="1115" y="499"/>
                  </a:cubicBezTo>
                  <a:cubicBezTo>
                    <a:pt x="1086" y="497"/>
                    <a:pt x="1056" y="494"/>
                    <a:pt x="1026" y="491"/>
                  </a:cubicBezTo>
                  <a:cubicBezTo>
                    <a:pt x="1018" y="491"/>
                    <a:pt x="1011" y="490"/>
                    <a:pt x="1003" y="489"/>
                  </a:cubicBezTo>
                  <a:cubicBezTo>
                    <a:pt x="1003" y="493"/>
                    <a:pt x="1003" y="497"/>
                    <a:pt x="1003" y="501"/>
                  </a:cubicBezTo>
                  <a:cubicBezTo>
                    <a:pt x="1059" y="503"/>
                    <a:pt x="1114" y="507"/>
                    <a:pt x="1169" y="513"/>
                  </a:cubicBezTo>
                  <a:cubicBezTo>
                    <a:pt x="1225" y="518"/>
                    <a:pt x="1282" y="516"/>
                    <a:pt x="1339" y="525"/>
                  </a:cubicBezTo>
                  <a:close/>
                  <a:moveTo>
                    <a:pt x="441" y="917"/>
                  </a:moveTo>
                  <a:cubicBezTo>
                    <a:pt x="451" y="921"/>
                    <a:pt x="461" y="907"/>
                    <a:pt x="462" y="891"/>
                  </a:cubicBezTo>
                  <a:cubicBezTo>
                    <a:pt x="459" y="891"/>
                    <a:pt x="455" y="891"/>
                    <a:pt x="452" y="891"/>
                  </a:cubicBezTo>
                  <a:cubicBezTo>
                    <a:pt x="451" y="893"/>
                    <a:pt x="449" y="896"/>
                    <a:pt x="448" y="898"/>
                  </a:cubicBezTo>
                  <a:cubicBezTo>
                    <a:pt x="444" y="882"/>
                    <a:pt x="443" y="867"/>
                    <a:pt x="450" y="852"/>
                  </a:cubicBezTo>
                  <a:cubicBezTo>
                    <a:pt x="460" y="858"/>
                    <a:pt x="469" y="860"/>
                    <a:pt x="478" y="851"/>
                  </a:cubicBezTo>
                  <a:cubicBezTo>
                    <a:pt x="477" y="851"/>
                    <a:pt x="477" y="850"/>
                    <a:pt x="477" y="850"/>
                  </a:cubicBezTo>
                  <a:cubicBezTo>
                    <a:pt x="474" y="850"/>
                    <a:pt x="472" y="850"/>
                    <a:pt x="470" y="850"/>
                  </a:cubicBezTo>
                  <a:cubicBezTo>
                    <a:pt x="455" y="849"/>
                    <a:pt x="440" y="850"/>
                    <a:pt x="427" y="839"/>
                  </a:cubicBezTo>
                  <a:cubicBezTo>
                    <a:pt x="432" y="838"/>
                    <a:pt x="437" y="837"/>
                    <a:pt x="442" y="836"/>
                  </a:cubicBezTo>
                  <a:cubicBezTo>
                    <a:pt x="441" y="832"/>
                    <a:pt x="440" y="827"/>
                    <a:pt x="440" y="822"/>
                  </a:cubicBezTo>
                  <a:cubicBezTo>
                    <a:pt x="432" y="823"/>
                    <a:pt x="425" y="823"/>
                    <a:pt x="419" y="825"/>
                  </a:cubicBezTo>
                  <a:cubicBezTo>
                    <a:pt x="417" y="826"/>
                    <a:pt x="415" y="829"/>
                    <a:pt x="414" y="832"/>
                  </a:cubicBezTo>
                  <a:cubicBezTo>
                    <a:pt x="402" y="870"/>
                    <a:pt x="391" y="909"/>
                    <a:pt x="379" y="947"/>
                  </a:cubicBezTo>
                  <a:cubicBezTo>
                    <a:pt x="373" y="965"/>
                    <a:pt x="366" y="983"/>
                    <a:pt x="360" y="1001"/>
                  </a:cubicBezTo>
                  <a:cubicBezTo>
                    <a:pt x="365" y="1003"/>
                    <a:pt x="368" y="1002"/>
                    <a:pt x="370" y="996"/>
                  </a:cubicBezTo>
                  <a:cubicBezTo>
                    <a:pt x="375" y="981"/>
                    <a:pt x="381" y="967"/>
                    <a:pt x="387" y="951"/>
                  </a:cubicBezTo>
                  <a:cubicBezTo>
                    <a:pt x="387" y="955"/>
                    <a:pt x="387" y="958"/>
                    <a:pt x="388" y="962"/>
                  </a:cubicBezTo>
                  <a:cubicBezTo>
                    <a:pt x="392" y="950"/>
                    <a:pt x="398" y="942"/>
                    <a:pt x="395" y="930"/>
                  </a:cubicBezTo>
                  <a:cubicBezTo>
                    <a:pt x="393" y="923"/>
                    <a:pt x="394" y="916"/>
                    <a:pt x="399" y="910"/>
                  </a:cubicBezTo>
                  <a:cubicBezTo>
                    <a:pt x="401" y="910"/>
                    <a:pt x="402" y="910"/>
                    <a:pt x="403" y="910"/>
                  </a:cubicBezTo>
                  <a:cubicBezTo>
                    <a:pt x="404" y="919"/>
                    <a:pt x="404" y="927"/>
                    <a:pt x="405" y="935"/>
                  </a:cubicBezTo>
                  <a:cubicBezTo>
                    <a:pt x="413" y="933"/>
                    <a:pt x="421" y="930"/>
                    <a:pt x="430" y="929"/>
                  </a:cubicBezTo>
                  <a:cubicBezTo>
                    <a:pt x="437" y="928"/>
                    <a:pt x="442" y="926"/>
                    <a:pt x="441" y="917"/>
                  </a:cubicBezTo>
                  <a:close/>
                  <a:moveTo>
                    <a:pt x="1396" y="647"/>
                  </a:moveTo>
                  <a:cubicBezTo>
                    <a:pt x="1396" y="641"/>
                    <a:pt x="1396" y="636"/>
                    <a:pt x="1396" y="631"/>
                  </a:cubicBezTo>
                  <a:cubicBezTo>
                    <a:pt x="1396" y="624"/>
                    <a:pt x="1392" y="619"/>
                    <a:pt x="1384" y="619"/>
                  </a:cubicBezTo>
                  <a:cubicBezTo>
                    <a:pt x="1359" y="619"/>
                    <a:pt x="1334" y="619"/>
                    <a:pt x="1309" y="619"/>
                  </a:cubicBezTo>
                  <a:cubicBezTo>
                    <a:pt x="1307" y="619"/>
                    <a:pt x="1306" y="619"/>
                    <a:pt x="1303" y="620"/>
                  </a:cubicBezTo>
                  <a:cubicBezTo>
                    <a:pt x="1333" y="627"/>
                    <a:pt x="1362" y="617"/>
                    <a:pt x="1389" y="626"/>
                  </a:cubicBezTo>
                  <a:cubicBezTo>
                    <a:pt x="1384" y="627"/>
                    <a:pt x="1379" y="627"/>
                    <a:pt x="1374" y="627"/>
                  </a:cubicBezTo>
                  <a:cubicBezTo>
                    <a:pt x="1368" y="627"/>
                    <a:pt x="1368" y="630"/>
                    <a:pt x="1370" y="634"/>
                  </a:cubicBezTo>
                  <a:cubicBezTo>
                    <a:pt x="1372" y="636"/>
                    <a:pt x="1373" y="640"/>
                    <a:pt x="1373" y="642"/>
                  </a:cubicBezTo>
                  <a:cubicBezTo>
                    <a:pt x="1373" y="648"/>
                    <a:pt x="1372" y="654"/>
                    <a:pt x="1372" y="659"/>
                  </a:cubicBezTo>
                  <a:cubicBezTo>
                    <a:pt x="1374" y="651"/>
                    <a:pt x="1374" y="643"/>
                    <a:pt x="1375" y="635"/>
                  </a:cubicBezTo>
                  <a:cubicBezTo>
                    <a:pt x="1376" y="633"/>
                    <a:pt x="1379" y="630"/>
                    <a:pt x="1380" y="630"/>
                  </a:cubicBezTo>
                  <a:cubicBezTo>
                    <a:pt x="1385" y="632"/>
                    <a:pt x="1390" y="635"/>
                    <a:pt x="1396" y="638"/>
                  </a:cubicBezTo>
                  <a:cubicBezTo>
                    <a:pt x="1387" y="648"/>
                    <a:pt x="1382" y="657"/>
                    <a:pt x="1385" y="670"/>
                  </a:cubicBezTo>
                  <a:cubicBezTo>
                    <a:pt x="1386" y="665"/>
                    <a:pt x="1387" y="662"/>
                    <a:pt x="1389" y="659"/>
                  </a:cubicBezTo>
                  <a:cubicBezTo>
                    <a:pt x="1395" y="669"/>
                    <a:pt x="1394" y="678"/>
                    <a:pt x="1390" y="688"/>
                  </a:cubicBezTo>
                  <a:cubicBezTo>
                    <a:pt x="1385" y="704"/>
                    <a:pt x="1380" y="720"/>
                    <a:pt x="1383" y="738"/>
                  </a:cubicBezTo>
                  <a:cubicBezTo>
                    <a:pt x="1391" y="726"/>
                    <a:pt x="1386" y="709"/>
                    <a:pt x="1398" y="696"/>
                  </a:cubicBezTo>
                  <a:cubicBezTo>
                    <a:pt x="1402" y="712"/>
                    <a:pt x="1395" y="724"/>
                    <a:pt x="1394" y="737"/>
                  </a:cubicBezTo>
                  <a:cubicBezTo>
                    <a:pt x="1397" y="737"/>
                    <a:pt x="1399" y="737"/>
                    <a:pt x="1403" y="737"/>
                  </a:cubicBezTo>
                  <a:cubicBezTo>
                    <a:pt x="1403" y="718"/>
                    <a:pt x="1411" y="700"/>
                    <a:pt x="1420" y="683"/>
                  </a:cubicBezTo>
                  <a:cubicBezTo>
                    <a:pt x="1423" y="678"/>
                    <a:pt x="1430" y="674"/>
                    <a:pt x="1435" y="669"/>
                  </a:cubicBezTo>
                  <a:cubicBezTo>
                    <a:pt x="1436" y="668"/>
                    <a:pt x="1437" y="666"/>
                    <a:pt x="1438" y="665"/>
                  </a:cubicBezTo>
                  <a:cubicBezTo>
                    <a:pt x="1453" y="644"/>
                    <a:pt x="1489" y="636"/>
                    <a:pt x="1512" y="647"/>
                  </a:cubicBezTo>
                  <a:cubicBezTo>
                    <a:pt x="1513" y="648"/>
                    <a:pt x="1515" y="650"/>
                    <a:pt x="1517" y="652"/>
                  </a:cubicBezTo>
                  <a:cubicBezTo>
                    <a:pt x="1516" y="652"/>
                    <a:pt x="1516" y="653"/>
                    <a:pt x="1516" y="654"/>
                  </a:cubicBezTo>
                  <a:cubicBezTo>
                    <a:pt x="1496" y="648"/>
                    <a:pt x="1477" y="651"/>
                    <a:pt x="1460" y="656"/>
                  </a:cubicBezTo>
                  <a:cubicBezTo>
                    <a:pt x="1480" y="656"/>
                    <a:pt x="1502" y="656"/>
                    <a:pt x="1525" y="656"/>
                  </a:cubicBezTo>
                  <a:cubicBezTo>
                    <a:pt x="1526" y="654"/>
                    <a:pt x="1528" y="651"/>
                    <a:pt x="1530" y="649"/>
                  </a:cubicBezTo>
                  <a:cubicBezTo>
                    <a:pt x="1537" y="642"/>
                    <a:pt x="1541" y="641"/>
                    <a:pt x="1546" y="650"/>
                  </a:cubicBezTo>
                  <a:cubicBezTo>
                    <a:pt x="1550" y="656"/>
                    <a:pt x="1551" y="665"/>
                    <a:pt x="1553" y="671"/>
                  </a:cubicBezTo>
                  <a:cubicBezTo>
                    <a:pt x="1558" y="659"/>
                    <a:pt x="1556" y="644"/>
                    <a:pt x="1547" y="639"/>
                  </a:cubicBezTo>
                  <a:cubicBezTo>
                    <a:pt x="1538" y="634"/>
                    <a:pt x="1533" y="636"/>
                    <a:pt x="1522" y="649"/>
                  </a:cubicBezTo>
                  <a:cubicBezTo>
                    <a:pt x="1518" y="647"/>
                    <a:pt x="1516" y="643"/>
                    <a:pt x="1512" y="641"/>
                  </a:cubicBezTo>
                  <a:cubicBezTo>
                    <a:pt x="1489" y="632"/>
                    <a:pt x="1467" y="637"/>
                    <a:pt x="1445" y="646"/>
                  </a:cubicBezTo>
                  <a:cubicBezTo>
                    <a:pt x="1444" y="646"/>
                    <a:pt x="1443" y="649"/>
                    <a:pt x="1442" y="652"/>
                  </a:cubicBezTo>
                  <a:cubicBezTo>
                    <a:pt x="1436" y="652"/>
                    <a:pt x="1428" y="653"/>
                    <a:pt x="1419" y="653"/>
                  </a:cubicBezTo>
                  <a:cubicBezTo>
                    <a:pt x="1420" y="653"/>
                    <a:pt x="1420" y="654"/>
                    <a:pt x="1420" y="654"/>
                  </a:cubicBezTo>
                  <a:cubicBezTo>
                    <a:pt x="1426" y="656"/>
                    <a:pt x="1432" y="657"/>
                    <a:pt x="1438" y="658"/>
                  </a:cubicBezTo>
                  <a:cubicBezTo>
                    <a:pt x="1433" y="663"/>
                    <a:pt x="1430" y="666"/>
                    <a:pt x="1426" y="670"/>
                  </a:cubicBezTo>
                  <a:cubicBezTo>
                    <a:pt x="1426" y="670"/>
                    <a:pt x="1423" y="670"/>
                    <a:pt x="1423" y="670"/>
                  </a:cubicBezTo>
                  <a:cubicBezTo>
                    <a:pt x="1420" y="660"/>
                    <a:pt x="1412" y="666"/>
                    <a:pt x="1409" y="665"/>
                  </a:cubicBezTo>
                  <a:cubicBezTo>
                    <a:pt x="1407" y="673"/>
                    <a:pt x="1404" y="680"/>
                    <a:pt x="1400" y="689"/>
                  </a:cubicBezTo>
                  <a:cubicBezTo>
                    <a:pt x="1395" y="678"/>
                    <a:pt x="1394" y="671"/>
                    <a:pt x="1400" y="664"/>
                  </a:cubicBezTo>
                  <a:cubicBezTo>
                    <a:pt x="1398" y="662"/>
                    <a:pt x="1395" y="661"/>
                    <a:pt x="1391" y="658"/>
                  </a:cubicBezTo>
                  <a:cubicBezTo>
                    <a:pt x="1398" y="657"/>
                    <a:pt x="1402" y="656"/>
                    <a:pt x="1407" y="655"/>
                  </a:cubicBezTo>
                  <a:cubicBezTo>
                    <a:pt x="1401" y="653"/>
                    <a:pt x="1396" y="652"/>
                    <a:pt x="1388" y="650"/>
                  </a:cubicBezTo>
                  <a:cubicBezTo>
                    <a:pt x="1392" y="648"/>
                    <a:pt x="1395" y="648"/>
                    <a:pt x="1396" y="647"/>
                  </a:cubicBezTo>
                  <a:close/>
                  <a:moveTo>
                    <a:pt x="864" y="223"/>
                  </a:moveTo>
                  <a:cubicBezTo>
                    <a:pt x="864" y="224"/>
                    <a:pt x="864" y="224"/>
                    <a:pt x="864" y="225"/>
                  </a:cubicBezTo>
                  <a:cubicBezTo>
                    <a:pt x="869" y="226"/>
                    <a:pt x="875" y="227"/>
                    <a:pt x="880" y="228"/>
                  </a:cubicBezTo>
                  <a:cubicBezTo>
                    <a:pt x="880" y="229"/>
                    <a:pt x="880" y="230"/>
                    <a:pt x="880" y="231"/>
                  </a:cubicBezTo>
                  <a:cubicBezTo>
                    <a:pt x="872" y="232"/>
                    <a:pt x="865" y="232"/>
                    <a:pt x="857" y="232"/>
                  </a:cubicBezTo>
                  <a:cubicBezTo>
                    <a:pt x="855" y="232"/>
                    <a:pt x="853" y="233"/>
                    <a:pt x="851" y="234"/>
                  </a:cubicBezTo>
                  <a:cubicBezTo>
                    <a:pt x="845" y="236"/>
                    <a:pt x="840" y="238"/>
                    <a:pt x="834" y="241"/>
                  </a:cubicBezTo>
                  <a:cubicBezTo>
                    <a:pt x="834" y="243"/>
                    <a:pt x="834" y="249"/>
                    <a:pt x="834" y="256"/>
                  </a:cubicBezTo>
                  <a:cubicBezTo>
                    <a:pt x="838" y="252"/>
                    <a:pt x="841" y="250"/>
                    <a:pt x="846" y="247"/>
                  </a:cubicBezTo>
                  <a:cubicBezTo>
                    <a:pt x="842" y="246"/>
                    <a:pt x="839" y="246"/>
                    <a:pt x="836" y="245"/>
                  </a:cubicBezTo>
                  <a:cubicBezTo>
                    <a:pt x="850" y="237"/>
                    <a:pt x="865" y="234"/>
                    <a:pt x="882" y="237"/>
                  </a:cubicBezTo>
                  <a:cubicBezTo>
                    <a:pt x="878" y="241"/>
                    <a:pt x="875" y="243"/>
                    <a:pt x="873" y="245"/>
                  </a:cubicBezTo>
                  <a:cubicBezTo>
                    <a:pt x="878" y="247"/>
                    <a:pt x="883" y="249"/>
                    <a:pt x="890" y="251"/>
                  </a:cubicBezTo>
                  <a:cubicBezTo>
                    <a:pt x="869" y="253"/>
                    <a:pt x="851" y="255"/>
                    <a:pt x="833" y="257"/>
                  </a:cubicBezTo>
                  <a:cubicBezTo>
                    <a:pt x="832" y="264"/>
                    <a:pt x="831" y="271"/>
                    <a:pt x="830" y="278"/>
                  </a:cubicBezTo>
                  <a:cubicBezTo>
                    <a:pt x="829" y="283"/>
                    <a:pt x="832" y="285"/>
                    <a:pt x="837" y="284"/>
                  </a:cubicBezTo>
                  <a:cubicBezTo>
                    <a:pt x="847" y="283"/>
                    <a:pt x="857" y="281"/>
                    <a:pt x="867" y="280"/>
                  </a:cubicBezTo>
                  <a:cubicBezTo>
                    <a:pt x="867" y="279"/>
                    <a:pt x="867" y="279"/>
                    <a:pt x="868" y="279"/>
                  </a:cubicBezTo>
                  <a:cubicBezTo>
                    <a:pt x="859" y="278"/>
                    <a:pt x="850" y="277"/>
                    <a:pt x="841" y="277"/>
                  </a:cubicBezTo>
                  <a:cubicBezTo>
                    <a:pt x="841" y="275"/>
                    <a:pt x="841" y="274"/>
                    <a:pt x="841" y="273"/>
                  </a:cubicBezTo>
                  <a:cubicBezTo>
                    <a:pt x="870" y="271"/>
                    <a:pt x="898" y="269"/>
                    <a:pt x="927" y="267"/>
                  </a:cubicBezTo>
                  <a:cubicBezTo>
                    <a:pt x="928" y="252"/>
                    <a:pt x="929" y="238"/>
                    <a:pt x="930" y="223"/>
                  </a:cubicBezTo>
                  <a:cubicBezTo>
                    <a:pt x="907" y="223"/>
                    <a:pt x="886" y="223"/>
                    <a:pt x="864" y="223"/>
                  </a:cubicBezTo>
                  <a:close/>
                  <a:moveTo>
                    <a:pt x="1128" y="493"/>
                  </a:moveTo>
                  <a:cubicBezTo>
                    <a:pt x="1126" y="478"/>
                    <a:pt x="1124" y="464"/>
                    <a:pt x="1122" y="451"/>
                  </a:cubicBezTo>
                  <a:cubicBezTo>
                    <a:pt x="1116" y="453"/>
                    <a:pt x="1112" y="455"/>
                    <a:pt x="1106" y="457"/>
                  </a:cubicBezTo>
                  <a:cubicBezTo>
                    <a:pt x="1111" y="450"/>
                    <a:pt x="1114" y="446"/>
                    <a:pt x="1119" y="440"/>
                  </a:cubicBezTo>
                  <a:cubicBezTo>
                    <a:pt x="1105" y="440"/>
                    <a:pt x="1094" y="440"/>
                    <a:pt x="1085" y="440"/>
                  </a:cubicBezTo>
                  <a:cubicBezTo>
                    <a:pt x="1092" y="441"/>
                    <a:pt x="1101" y="443"/>
                    <a:pt x="1110" y="445"/>
                  </a:cubicBezTo>
                  <a:cubicBezTo>
                    <a:pt x="1110" y="446"/>
                    <a:pt x="1110" y="447"/>
                    <a:pt x="1109" y="448"/>
                  </a:cubicBezTo>
                  <a:cubicBezTo>
                    <a:pt x="1088" y="447"/>
                    <a:pt x="1066" y="445"/>
                    <a:pt x="1043" y="444"/>
                  </a:cubicBezTo>
                  <a:cubicBezTo>
                    <a:pt x="1046" y="450"/>
                    <a:pt x="1048" y="454"/>
                    <a:pt x="1050" y="458"/>
                  </a:cubicBezTo>
                  <a:cubicBezTo>
                    <a:pt x="1059" y="456"/>
                    <a:pt x="1067" y="457"/>
                    <a:pt x="1074" y="467"/>
                  </a:cubicBezTo>
                  <a:cubicBezTo>
                    <a:pt x="1067" y="470"/>
                    <a:pt x="1060" y="472"/>
                    <a:pt x="1053" y="475"/>
                  </a:cubicBezTo>
                  <a:cubicBezTo>
                    <a:pt x="1054" y="480"/>
                    <a:pt x="1054" y="485"/>
                    <a:pt x="1055" y="490"/>
                  </a:cubicBezTo>
                  <a:cubicBezTo>
                    <a:pt x="1079" y="491"/>
                    <a:pt x="1103" y="492"/>
                    <a:pt x="1128" y="493"/>
                  </a:cubicBezTo>
                  <a:close/>
                  <a:moveTo>
                    <a:pt x="1020" y="423"/>
                  </a:moveTo>
                  <a:cubicBezTo>
                    <a:pt x="1010" y="407"/>
                    <a:pt x="1002" y="392"/>
                    <a:pt x="993" y="378"/>
                  </a:cubicBezTo>
                  <a:cubicBezTo>
                    <a:pt x="992" y="378"/>
                    <a:pt x="992" y="378"/>
                    <a:pt x="991" y="378"/>
                  </a:cubicBezTo>
                  <a:cubicBezTo>
                    <a:pt x="992" y="390"/>
                    <a:pt x="993" y="402"/>
                    <a:pt x="994" y="414"/>
                  </a:cubicBezTo>
                  <a:cubicBezTo>
                    <a:pt x="993" y="415"/>
                    <a:pt x="992" y="415"/>
                    <a:pt x="991" y="415"/>
                  </a:cubicBezTo>
                  <a:cubicBezTo>
                    <a:pt x="990" y="409"/>
                    <a:pt x="988" y="403"/>
                    <a:pt x="986" y="397"/>
                  </a:cubicBezTo>
                  <a:cubicBezTo>
                    <a:pt x="983" y="381"/>
                    <a:pt x="983" y="380"/>
                    <a:pt x="966" y="380"/>
                  </a:cubicBezTo>
                  <a:cubicBezTo>
                    <a:pt x="967" y="387"/>
                    <a:pt x="968" y="394"/>
                    <a:pt x="969" y="402"/>
                  </a:cubicBezTo>
                  <a:cubicBezTo>
                    <a:pt x="968" y="402"/>
                    <a:pt x="968" y="402"/>
                    <a:pt x="967" y="402"/>
                  </a:cubicBezTo>
                  <a:cubicBezTo>
                    <a:pt x="964" y="395"/>
                    <a:pt x="961" y="387"/>
                    <a:pt x="959" y="379"/>
                  </a:cubicBezTo>
                  <a:cubicBezTo>
                    <a:pt x="957" y="375"/>
                    <a:pt x="956" y="370"/>
                    <a:pt x="950" y="373"/>
                  </a:cubicBezTo>
                  <a:cubicBezTo>
                    <a:pt x="952" y="384"/>
                    <a:pt x="953" y="394"/>
                    <a:pt x="954" y="405"/>
                  </a:cubicBezTo>
                  <a:cubicBezTo>
                    <a:pt x="953" y="405"/>
                    <a:pt x="952" y="405"/>
                    <a:pt x="951" y="405"/>
                  </a:cubicBezTo>
                  <a:cubicBezTo>
                    <a:pt x="949" y="398"/>
                    <a:pt x="947" y="390"/>
                    <a:pt x="945" y="383"/>
                  </a:cubicBezTo>
                  <a:cubicBezTo>
                    <a:pt x="942" y="370"/>
                    <a:pt x="941" y="370"/>
                    <a:pt x="928" y="372"/>
                  </a:cubicBezTo>
                  <a:cubicBezTo>
                    <a:pt x="930" y="384"/>
                    <a:pt x="935" y="396"/>
                    <a:pt x="930" y="408"/>
                  </a:cubicBezTo>
                  <a:cubicBezTo>
                    <a:pt x="927" y="399"/>
                    <a:pt x="925" y="389"/>
                    <a:pt x="923" y="380"/>
                  </a:cubicBezTo>
                  <a:cubicBezTo>
                    <a:pt x="922" y="372"/>
                    <a:pt x="918" y="369"/>
                    <a:pt x="911" y="372"/>
                  </a:cubicBezTo>
                  <a:cubicBezTo>
                    <a:pt x="913" y="386"/>
                    <a:pt x="915" y="399"/>
                    <a:pt x="917" y="413"/>
                  </a:cubicBezTo>
                  <a:cubicBezTo>
                    <a:pt x="951" y="416"/>
                    <a:pt x="984" y="419"/>
                    <a:pt x="1020" y="423"/>
                  </a:cubicBezTo>
                  <a:close/>
                  <a:moveTo>
                    <a:pt x="982" y="904"/>
                  </a:moveTo>
                  <a:cubicBezTo>
                    <a:pt x="977" y="913"/>
                    <a:pt x="972" y="921"/>
                    <a:pt x="968" y="929"/>
                  </a:cubicBezTo>
                  <a:cubicBezTo>
                    <a:pt x="963" y="926"/>
                    <a:pt x="960" y="924"/>
                    <a:pt x="956" y="921"/>
                  </a:cubicBezTo>
                  <a:cubicBezTo>
                    <a:pt x="955" y="928"/>
                    <a:pt x="956" y="933"/>
                    <a:pt x="955" y="937"/>
                  </a:cubicBezTo>
                  <a:cubicBezTo>
                    <a:pt x="952" y="948"/>
                    <a:pt x="958" y="953"/>
                    <a:pt x="965" y="957"/>
                  </a:cubicBezTo>
                  <a:cubicBezTo>
                    <a:pt x="984" y="969"/>
                    <a:pt x="1021" y="972"/>
                    <a:pt x="1043" y="958"/>
                  </a:cubicBezTo>
                  <a:cubicBezTo>
                    <a:pt x="997" y="966"/>
                    <a:pt x="971" y="960"/>
                    <a:pt x="963" y="940"/>
                  </a:cubicBezTo>
                  <a:cubicBezTo>
                    <a:pt x="980" y="951"/>
                    <a:pt x="996" y="961"/>
                    <a:pt x="1018" y="953"/>
                  </a:cubicBezTo>
                  <a:cubicBezTo>
                    <a:pt x="1032" y="948"/>
                    <a:pt x="1046" y="945"/>
                    <a:pt x="1058" y="935"/>
                  </a:cubicBezTo>
                  <a:cubicBezTo>
                    <a:pt x="1066" y="930"/>
                    <a:pt x="1073" y="924"/>
                    <a:pt x="1080" y="918"/>
                  </a:cubicBezTo>
                  <a:cubicBezTo>
                    <a:pt x="1081" y="919"/>
                    <a:pt x="1082" y="920"/>
                    <a:pt x="1082" y="920"/>
                  </a:cubicBezTo>
                  <a:cubicBezTo>
                    <a:pt x="1073" y="929"/>
                    <a:pt x="1064" y="939"/>
                    <a:pt x="1056" y="947"/>
                  </a:cubicBezTo>
                  <a:cubicBezTo>
                    <a:pt x="1067" y="946"/>
                    <a:pt x="1078" y="941"/>
                    <a:pt x="1085" y="930"/>
                  </a:cubicBezTo>
                  <a:cubicBezTo>
                    <a:pt x="1093" y="919"/>
                    <a:pt x="1094" y="910"/>
                    <a:pt x="1085" y="897"/>
                  </a:cubicBezTo>
                  <a:cubicBezTo>
                    <a:pt x="1085" y="908"/>
                    <a:pt x="1080" y="916"/>
                    <a:pt x="1072" y="922"/>
                  </a:cubicBezTo>
                  <a:cubicBezTo>
                    <a:pt x="1065" y="926"/>
                    <a:pt x="1058" y="930"/>
                    <a:pt x="1051" y="934"/>
                  </a:cubicBezTo>
                  <a:cubicBezTo>
                    <a:pt x="1044" y="938"/>
                    <a:pt x="1036" y="943"/>
                    <a:pt x="1027" y="946"/>
                  </a:cubicBezTo>
                  <a:cubicBezTo>
                    <a:pt x="1018" y="949"/>
                    <a:pt x="1008" y="951"/>
                    <a:pt x="998" y="951"/>
                  </a:cubicBezTo>
                  <a:cubicBezTo>
                    <a:pt x="985" y="951"/>
                    <a:pt x="978" y="943"/>
                    <a:pt x="979" y="932"/>
                  </a:cubicBezTo>
                  <a:cubicBezTo>
                    <a:pt x="987" y="939"/>
                    <a:pt x="1001" y="933"/>
                    <a:pt x="1008" y="948"/>
                  </a:cubicBezTo>
                  <a:cubicBezTo>
                    <a:pt x="1010" y="944"/>
                    <a:pt x="1011" y="941"/>
                    <a:pt x="1011" y="939"/>
                  </a:cubicBezTo>
                  <a:cubicBezTo>
                    <a:pt x="1011" y="922"/>
                    <a:pt x="1010" y="906"/>
                    <a:pt x="1010" y="889"/>
                  </a:cubicBezTo>
                  <a:cubicBezTo>
                    <a:pt x="1010" y="881"/>
                    <a:pt x="1011" y="872"/>
                    <a:pt x="1012" y="863"/>
                  </a:cubicBezTo>
                  <a:cubicBezTo>
                    <a:pt x="1015" y="863"/>
                    <a:pt x="1019" y="862"/>
                    <a:pt x="1023" y="861"/>
                  </a:cubicBezTo>
                  <a:cubicBezTo>
                    <a:pt x="1022" y="861"/>
                    <a:pt x="1022" y="860"/>
                    <a:pt x="1022" y="859"/>
                  </a:cubicBezTo>
                  <a:cubicBezTo>
                    <a:pt x="1015" y="860"/>
                    <a:pt x="1008" y="861"/>
                    <a:pt x="1001" y="863"/>
                  </a:cubicBezTo>
                  <a:cubicBezTo>
                    <a:pt x="1003" y="881"/>
                    <a:pt x="989" y="924"/>
                    <a:pt x="979" y="929"/>
                  </a:cubicBezTo>
                  <a:cubicBezTo>
                    <a:pt x="980" y="920"/>
                    <a:pt x="981" y="912"/>
                    <a:pt x="982" y="904"/>
                  </a:cubicBezTo>
                  <a:close/>
                  <a:moveTo>
                    <a:pt x="1930" y="546"/>
                  </a:moveTo>
                  <a:cubicBezTo>
                    <a:pt x="1933" y="545"/>
                    <a:pt x="1935" y="543"/>
                    <a:pt x="1937" y="543"/>
                  </a:cubicBezTo>
                  <a:cubicBezTo>
                    <a:pt x="1947" y="543"/>
                    <a:pt x="1957" y="544"/>
                    <a:pt x="1967" y="545"/>
                  </a:cubicBezTo>
                  <a:cubicBezTo>
                    <a:pt x="2021" y="549"/>
                    <a:pt x="2074" y="553"/>
                    <a:pt x="2128" y="557"/>
                  </a:cubicBezTo>
                  <a:cubicBezTo>
                    <a:pt x="2145" y="559"/>
                    <a:pt x="2161" y="563"/>
                    <a:pt x="2178" y="565"/>
                  </a:cubicBezTo>
                  <a:cubicBezTo>
                    <a:pt x="2178" y="566"/>
                    <a:pt x="2178" y="567"/>
                    <a:pt x="2178" y="568"/>
                  </a:cubicBezTo>
                  <a:cubicBezTo>
                    <a:pt x="2173" y="568"/>
                    <a:pt x="2168" y="568"/>
                    <a:pt x="2163" y="568"/>
                  </a:cubicBezTo>
                  <a:cubicBezTo>
                    <a:pt x="2164" y="569"/>
                    <a:pt x="2166" y="570"/>
                    <a:pt x="2167" y="571"/>
                  </a:cubicBezTo>
                  <a:cubicBezTo>
                    <a:pt x="2133" y="568"/>
                    <a:pt x="2099" y="565"/>
                    <a:pt x="2065" y="562"/>
                  </a:cubicBezTo>
                  <a:cubicBezTo>
                    <a:pt x="2065" y="564"/>
                    <a:pt x="2064" y="565"/>
                    <a:pt x="2064" y="566"/>
                  </a:cubicBezTo>
                  <a:cubicBezTo>
                    <a:pt x="2097" y="571"/>
                    <a:pt x="2131" y="576"/>
                    <a:pt x="2164" y="581"/>
                  </a:cubicBezTo>
                  <a:cubicBezTo>
                    <a:pt x="2164" y="581"/>
                    <a:pt x="2164" y="581"/>
                    <a:pt x="2164" y="581"/>
                  </a:cubicBezTo>
                  <a:cubicBezTo>
                    <a:pt x="2155" y="581"/>
                    <a:pt x="2147" y="581"/>
                    <a:pt x="2139" y="581"/>
                  </a:cubicBezTo>
                  <a:cubicBezTo>
                    <a:pt x="2149" y="584"/>
                    <a:pt x="2160" y="585"/>
                    <a:pt x="2170" y="586"/>
                  </a:cubicBezTo>
                  <a:cubicBezTo>
                    <a:pt x="2172" y="586"/>
                    <a:pt x="2175" y="585"/>
                    <a:pt x="2176" y="583"/>
                  </a:cubicBezTo>
                  <a:cubicBezTo>
                    <a:pt x="2182" y="574"/>
                    <a:pt x="2187" y="565"/>
                    <a:pt x="2192" y="557"/>
                  </a:cubicBezTo>
                  <a:cubicBezTo>
                    <a:pt x="2104" y="550"/>
                    <a:pt x="2016" y="543"/>
                    <a:pt x="1928" y="536"/>
                  </a:cubicBezTo>
                  <a:cubicBezTo>
                    <a:pt x="1929" y="537"/>
                    <a:pt x="1931" y="538"/>
                    <a:pt x="1934" y="540"/>
                  </a:cubicBezTo>
                  <a:cubicBezTo>
                    <a:pt x="1926" y="541"/>
                    <a:pt x="1920" y="543"/>
                    <a:pt x="1911" y="545"/>
                  </a:cubicBezTo>
                  <a:cubicBezTo>
                    <a:pt x="1918" y="546"/>
                    <a:pt x="1922" y="547"/>
                    <a:pt x="1927" y="548"/>
                  </a:cubicBezTo>
                  <a:cubicBezTo>
                    <a:pt x="1927" y="548"/>
                    <a:pt x="1927" y="549"/>
                    <a:pt x="1927" y="550"/>
                  </a:cubicBezTo>
                  <a:cubicBezTo>
                    <a:pt x="1922" y="550"/>
                    <a:pt x="1916" y="549"/>
                    <a:pt x="1911" y="549"/>
                  </a:cubicBezTo>
                  <a:cubicBezTo>
                    <a:pt x="1911" y="550"/>
                    <a:pt x="1911" y="550"/>
                    <a:pt x="1911" y="551"/>
                  </a:cubicBezTo>
                  <a:cubicBezTo>
                    <a:pt x="1927" y="553"/>
                    <a:pt x="1942" y="556"/>
                    <a:pt x="1958" y="558"/>
                  </a:cubicBezTo>
                  <a:cubicBezTo>
                    <a:pt x="1958" y="557"/>
                    <a:pt x="1958" y="556"/>
                    <a:pt x="1959" y="555"/>
                  </a:cubicBezTo>
                  <a:cubicBezTo>
                    <a:pt x="1950" y="552"/>
                    <a:pt x="1941" y="549"/>
                    <a:pt x="1930" y="546"/>
                  </a:cubicBezTo>
                  <a:close/>
                  <a:moveTo>
                    <a:pt x="1273" y="440"/>
                  </a:moveTo>
                  <a:cubicBezTo>
                    <a:pt x="1273" y="441"/>
                    <a:pt x="1272" y="441"/>
                    <a:pt x="1272" y="441"/>
                  </a:cubicBezTo>
                  <a:cubicBezTo>
                    <a:pt x="1270" y="439"/>
                    <a:pt x="1268" y="436"/>
                    <a:pt x="1267" y="434"/>
                  </a:cubicBezTo>
                  <a:cubicBezTo>
                    <a:pt x="1264" y="424"/>
                    <a:pt x="1261" y="415"/>
                    <a:pt x="1259" y="405"/>
                  </a:cubicBezTo>
                  <a:cubicBezTo>
                    <a:pt x="1257" y="395"/>
                    <a:pt x="1257" y="394"/>
                    <a:pt x="1246" y="396"/>
                  </a:cubicBezTo>
                  <a:cubicBezTo>
                    <a:pt x="1249" y="411"/>
                    <a:pt x="1252" y="425"/>
                    <a:pt x="1254" y="439"/>
                  </a:cubicBezTo>
                  <a:cubicBezTo>
                    <a:pt x="1253" y="440"/>
                    <a:pt x="1252" y="440"/>
                    <a:pt x="1251" y="440"/>
                  </a:cubicBezTo>
                  <a:cubicBezTo>
                    <a:pt x="1247" y="428"/>
                    <a:pt x="1243" y="416"/>
                    <a:pt x="1241" y="403"/>
                  </a:cubicBezTo>
                  <a:cubicBezTo>
                    <a:pt x="1239" y="394"/>
                    <a:pt x="1234" y="393"/>
                    <a:pt x="1228" y="394"/>
                  </a:cubicBezTo>
                  <a:cubicBezTo>
                    <a:pt x="1231" y="411"/>
                    <a:pt x="1234" y="428"/>
                    <a:pt x="1237" y="446"/>
                  </a:cubicBezTo>
                  <a:cubicBezTo>
                    <a:pt x="1261" y="449"/>
                    <a:pt x="1285" y="452"/>
                    <a:pt x="1312" y="455"/>
                  </a:cubicBezTo>
                  <a:cubicBezTo>
                    <a:pt x="1300" y="433"/>
                    <a:pt x="1290" y="412"/>
                    <a:pt x="1279" y="391"/>
                  </a:cubicBezTo>
                  <a:cubicBezTo>
                    <a:pt x="1278" y="391"/>
                    <a:pt x="1277" y="392"/>
                    <a:pt x="1277" y="392"/>
                  </a:cubicBezTo>
                  <a:cubicBezTo>
                    <a:pt x="1282" y="405"/>
                    <a:pt x="1287" y="418"/>
                    <a:pt x="1293" y="431"/>
                  </a:cubicBezTo>
                  <a:cubicBezTo>
                    <a:pt x="1292" y="432"/>
                    <a:pt x="1291" y="432"/>
                    <a:pt x="1290" y="433"/>
                  </a:cubicBezTo>
                  <a:cubicBezTo>
                    <a:pt x="1288" y="430"/>
                    <a:pt x="1286" y="428"/>
                    <a:pt x="1285" y="425"/>
                  </a:cubicBezTo>
                  <a:cubicBezTo>
                    <a:pt x="1281" y="417"/>
                    <a:pt x="1277" y="409"/>
                    <a:pt x="1273" y="401"/>
                  </a:cubicBezTo>
                  <a:cubicBezTo>
                    <a:pt x="1271" y="398"/>
                    <a:pt x="1268" y="397"/>
                    <a:pt x="1266" y="395"/>
                  </a:cubicBezTo>
                  <a:cubicBezTo>
                    <a:pt x="1265" y="396"/>
                    <a:pt x="1265" y="396"/>
                    <a:pt x="1264" y="397"/>
                  </a:cubicBezTo>
                  <a:cubicBezTo>
                    <a:pt x="1267" y="411"/>
                    <a:pt x="1270" y="426"/>
                    <a:pt x="1273" y="440"/>
                  </a:cubicBezTo>
                  <a:close/>
                  <a:moveTo>
                    <a:pt x="385" y="829"/>
                  </a:moveTo>
                  <a:cubicBezTo>
                    <a:pt x="374" y="827"/>
                    <a:pt x="369" y="832"/>
                    <a:pt x="364" y="841"/>
                  </a:cubicBezTo>
                  <a:cubicBezTo>
                    <a:pt x="339" y="885"/>
                    <a:pt x="313" y="930"/>
                    <a:pt x="288" y="974"/>
                  </a:cubicBezTo>
                  <a:cubicBezTo>
                    <a:pt x="281" y="984"/>
                    <a:pt x="274" y="994"/>
                    <a:pt x="267" y="1005"/>
                  </a:cubicBezTo>
                  <a:cubicBezTo>
                    <a:pt x="274" y="1005"/>
                    <a:pt x="280" y="1005"/>
                    <a:pt x="287" y="1004"/>
                  </a:cubicBezTo>
                  <a:cubicBezTo>
                    <a:pt x="289" y="1004"/>
                    <a:pt x="293" y="1002"/>
                    <a:pt x="294" y="999"/>
                  </a:cubicBezTo>
                  <a:cubicBezTo>
                    <a:pt x="320" y="941"/>
                    <a:pt x="351" y="884"/>
                    <a:pt x="385" y="829"/>
                  </a:cubicBezTo>
                  <a:close/>
                  <a:moveTo>
                    <a:pt x="673" y="774"/>
                  </a:moveTo>
                  <a:cubicBezTo>
                    <a:pt x="672" y="777"/>
                    <a:pt x="671" y="780"/>
                    <a:pt x="671" y="781"/>
                  </a:cubicBezTo>
                  <a:cubicBezTo>
                    <a:pt x="664" y="782"/>
                    <a:pt x="659" y="783"/>
                    <a:pt x="654" y="784"/>
                  </a:cubicBezTo>
                  <a:cubicBezTo>
                    <a:pt x="654" y="785"/>
                    <a:pt x="654" y="785"/>
                    <a:pt x="654" y="786"/>
                  </a:cubicBezTo>
                  <a:cubicBezTo>
                    <a:pt x="662" y="787"/>
                    <a:pt x="671" y="789"/>
                    <a:pt x="679" y="791"/>
                  </a:cubicBezTo>
                  <a:cubicBezTo>
                    <a:pt x="679" y="792"/>
                    <a:pt x="679" y="793"/>
                    <a:pt x="679" y="794"/>
                  </a:cubicBezTo>
                  <a:cubicBezTo>
                    <a:pt x="647" y="797"/>
                    <a:pt x="616" y="796"/>
                    <a:pt x="584" y="791"/>
                  </a:cubicBezTo>
                  <a:cubicBezTo>
                    <a:pt x="584" y="802"/>
                    <a:pt x="584" y="812"/>
                    <a:pt x="584" y="823"/>
                  </a:cubicBezTo>
                  <a:cubicBezTo>
                    <a:pt x="619" y="821"/>
                    <a:pt x="652" y="816"/>
                    <a:pt x="686" y="822"/>
                  </a:cubicBezTo>
                  <a:cubicBezTo>
                    <a:pt x="686" y="822"/>
                    <a:pt x="686" y="823"/>
                    <a:pt x="686" y="824"/>
                  </a:cubicBezTo>
                  <a:cubicBezTo>
                    <a:pt x="679" y="825"/>
                    <a:pt x="672" y="827"/>
                    <a:pt x="666" y="828"/>
                  </a:cubicBezTo>
                  <a:cubicBezTo>
                    <a:pt x="672" y="835"/>
                    <a:pt x="678" y="842"/>
                    <a:pt x="683" y="848"/>
                  </a:cubicBezTo>
                  <a:cubicBezTo>
                    <a:pt x="685" y="845"/>
                    <a:pt x="686" y="841"/>
                    <a:pt x="688" y="836"/>
                  </a:cubicBezTo>
                  <a:cubicBezTo>
                    <a:pt x="690" y="842"/>
                    <a:pt x="691" y="845"/>
                    <a:pt x="692" y="848"/>
                  </a:cubicBezTo>
                  <a:cubicBezTo>
                    <a:pt x="692" y="834"/>
                    <a:pt x="692" y="820"/>
                    <a:pt x="692" y="805"/>
                  </a:cubicBezTo>
                  <a:cubicBezTo>
                    <a:pt x="689" y="807"/>
                    <a:pt x="688" y="808"/>
                    <a:pt x="687" y="809"/>
                  </a:cubicBezTo>
                  <a:cubicBezTo>
                    <a:pt x="670" y="810"/>
                    <a:pt x="653" y="811"/>
                    <a:pt x="636" y="812"/>
                  </a:cubicBezTo>
                  <a:cubicBezTo>
                    <a:pt x="630" y="812"/>
                    <a:pt x="624" y="812"/>
                    <a:pt x="618" y="815"/>
                  </a:cubicBezTo>
                  <a:cubicBezTo>
                    <a:pt x="614" y="818"/>
                    <a:pt x="610" y="818"/>
                    <a:pt x="605" y="819"/>
                  </a:cubicBezTo>
                  <a:cubicBezTo>
                    <a:pt x="604" y="818"/>
                    <a:pt x="604" y="817"/>
                    <a:pt x="603" y="816"/>
                  </a:cubicBezTo>
                  <a:cubicBezTo>
                    <a:pt x="606" y="814"/>
                    <a:pt x="609" y="813"/>
                    <a:pt x="611" y="812"/>
                  </a:cubicBezTo>
                  <a:cubicBezTo>
                    <a:pt x="611" y="811"/>
                    <a:pt x="610" y="811"/>
                    <a:pt x="610" y="810"/>
                  </a:cubicBezTo>
                  <a:cubicBezTo>
                    <a:pt x="603" y="810"/>
                    <a:pt x="595" y="810"/>
                    <a:pt x="587" y="810"/>
                  </a:cubicBezTo>
                  <a:cubicBezTo>
                    <a:pt x="589" y="808"/>
                    <a:pt x="589" y="807"/>
                    <a:pt x="590" y="807"/>
                  </a:cubicBezTo>
                  <a:cubicBezTo>
                    <a:pt x="592" y="806"/>
                    <a:pt x="594" y="806"/>
                    <a:pt x="597" y="805"/>
                  </a:cubicBezTo>
                  <a:cubicBezTo>
                    <a:pt x="621" y="800"/>
                    <a:pt x="646" y="802"/>
                    <a:pt x="671" y="806"/>
                  </a:cubicBezTo>
                  <a:cubicBezTo>
                    <a:pt x="675" y="806"/>
                    <a:pt x="680" y="806"/>
                    <a:pt x="684" y="806"/>
                  </a:cubicBezTo>
                  <a:cubicBezTo>
                    <a:pt x="684" y="793"/>
                    <a:pt x="684" y="782"/>
                    <a:pt x="684" y="770"/>
                  </a:cubicBezTo>
                  <a:cubicBezTo>
                    <a:pt x="684" y="770"/>
                    <a:pt x="684" y="770"/>
                    <a:pt x="683" y="770"/>
                  </a:cubicBezTo>
                  <a:cubicBezTo>
                    <a:pt x="682" y="776"/>
                    <a:pt x="680" y="782"/>
                    <a:pt x="679" y="788"/>
                  </a:cubicBezTo>
                  <a:cubicBezTo>
                    <a:pt x="678" y="788"/>
                    <a:pt x="677" y="788"/>
                    <a:pt x="677" y="788"/>
                  </a:cubicBezTo>
                  <a:cubicBezTo>
                    <a:pt x="676" y="784"/>
                    <a:pt x="675" y="780"/>
                    <a:pt x="673" y="774"/>
                  </a:cubicBezTo>
                  <a:close/>
                  <a:moveTo>
                    <a:pt x="771" y="322"/>
                  </a:moveTo>
                  <a:cubicBezTo>
                    <a:pt x="769" y="313"/>
                    <a:pt x="765" y="311"/>
                    <a:pt x="756" y="311"/>
                  </a:cubicBezTo>
                  <a:cubicBezTo>
                    <a:pt x="740" y="311"/>
                    <a:pt x="725" y="309"/>
                    <a:pt x="709" y="308"/>
                  </a:cubicBezTo>
                  <a:cubicBezTo>
                    <a:pt x="705" y="307"/>
                    <a:pt x="701" y="307"/>
                    <a:pt x="697" y="308"/>
                  </a:cubicBezTo>
                  <a:cubicBezTo>
                    <a:pt x="686" y="309"/>
                    <a:pt x="675" y="312"/>
                    <a:pt x="664" y="312"/>
                  </a:cubicBezTo>
                  <a:cubicBezTo>
                    <a:pt x="647" y="311"/>
                    <a:pt x="630" y="308"/>
                    <a:pt x="612" y="306"/>
                  </a:cubicBezTo>
                  <a:cubicBezTo>
                    <a:pt x="591" y="304"/>
                    <a:pt x="569" y="302"/>
                    <a:pt x="549" y="299"/>
                  </a:cubicBezTo>
                  <a:cubicBezTo>
                    <a:pt x="556" y="310"/>
                    <a:pt x="562" y="323"/>
                    <a:pt x="569" y="334"/>
                  </a:cubicBezTo>
                  <a:cubicBezTo>
                    <a:pt x="570" y="336"/>
                    <a:pt x="572" y="338"/>
                    <a:pt x="574" y="338"/>
                  </a:cubicBezTo>
                  <a:cubicBezTo>
                    <a:pt x="595" y="339"/>
                    <a:pt x="615" y="340"/>
                    <a:pt x="636" y="342"/>
                  </a:cubicBezTo>
                  <a:cubicBezTo>
                    <a:pt x="636" y="342"/>
                    <a:pt x="637" y="341"/>
                    <a:pt x="638" y="341"/>
                  </a:cubicBezTo>
                  <a:cubicBezTo>
                    <a:pt x="636" y="340"/>
                    <a:pt x="634" y="338"/>
                    <a:pt x="630" y="336"/>
                  </a:cubicBezTo>
                  <a:cubicBezTo>
                    <a:pt x="644" y="336"/>
                    <a:pt x="656" y="336"/>
                    <a:pt x="670" y="336"/>
                  </a:cubicBezTo>
                  <a:cubicBezTo>
                    <a:pt x="655" y="333"/>
                    <a:pt x="643" y="330"/>
                    <a:pt x="631" y="328"/>
                  </a:cubicBezTo>
                  <a:cubicBezTo>
                    <a:pt x="631" y="327"/>
                    <a:pt x="631" y="326"/>
                    <a:pt x="631" y="325"/>
                  </a:cubicBezTo>
                  <a:cubicBezTo>
                    <a:pt x="643" y="325"/>
                    <a:pt x="654" y="325"/>
                    <a:pt x="667" y="325"/>
                  </a:cubicBezTo>
                  <a:cubicBezTo>
                    <a:pt x="656" y="323"/>
                    <a:pt x="645" y="320"/>
                    <a:pt x="635" y="318"/>
                  </a:cubicBezTo>
                  <a:cubicBezTo>
                    <a:pt x="635" y="317"/>
                    <a:pt x="635" y="316"/>
                    <a:pt x="635" y="315"/>
                  </a:cubicBezTo>
                  <a:cubicBezTo>
                    <a:pt x="655" y="316"/>
                    <a:pt x="674" y="317"/>
                    <a:pt x="693" y="319"/>
                  </a:cubicBezTo>
                  <a:cubicBezTo>
                    <a:pt x="692" y="317"/>
                    <a:pt x="690" y="317"/>
                    <a:pt x="688" y="317"/>
                  </a:cubicBezTo>
                  <a:cubicBezTo>
                    <a:pt x="686" y="316"/>
                    <a:pt x="685" y="315"/>
                    <a:pt x="683" y="314"/>
                  </a:cubicBezTo>
                  <a:cubicBezTo>
                    <a:pt x="683" y="314"/>
                    <a:pt x="684" y="313"/>
                    <a:pt x="684" y="312"/>
                  </a:cubicBezTo>
                  <a:cubicBezTo>
                    <a:pt x="713" y="313"/>
                    <a:pt x="742" y="311"/>
                    <a:pt x="771" y="322"/>
                  </a:cubicBezTo>
                  <a:close/>
                  <a:moveTo>
                    <a:pt x="897" y="567"/>
                  </a:moveTo>
                  <a:cubicBezTo>
                    <a:pt x="903" y="521"/>
                    <a:pt x="894" y="476"/>
                    <a:pt x="894" y="431"/>
                  </a:cubicBezTo>
                  <a:cubicBezTo>
                    <a:pt x="888" y="431"/>
                    <a:pt x="884" y="431"/>
                    <a:pt x="879" y="431"/>
                  </a:cubicBezTo>
                  <a:cubicBezTo>
                    <a:pt x="882" y="476"/>
                    <a:pt x="883" y="521"/>
                    <a:pt x="872" y="566"/>
                  </a:cubicBezTo>
                  <a:cubicBezTo>
                    <a:pt x="880" y="566"/>
                    <a:pt x="887" y="567"/>
                    <a:pt x="897" y="567"/>
                  </a:cubicBezTo>
                  <a:close/>
                  <a:moveTo>
                    <a:pt x="313" y="1003"/>
                  </a:moveTo>
                  <a:cubicBezTo>
                    <a:pt x="318" y="1003"/>
                    <a:pt x="322" y="1003"/>
                    <a:pt x="327" y="1003"/>
                  </a:cubicBezTo>
                  <a:cubicBezTo>
                    <a:pt x="329" y="1002"/>
                    <a:pt x="332" y="1000"/>
                    <a:pt x="333" y="998"/>
                  </a:cubicBezTo>
                  <a:cubicBezTo>
                    <a:pt x="347" y="964"/>
                    <a:pt x="359" y="931"/>
                    <a:pt x="374" y="898"/>
                  </a:cubicBezTo>
                  <a:cubicBezTo>
                    <a:pt x="384" y="873"/>
                    <a:pt x="394" y="848"/>
                    <a:pt x="410" y="826"/>
                  </a:cubicBezTo>
                  <a:cubicBezTo>
                    <a:pt x="407" y="826"/>
                    <a:pt x="404" y="827"/>
                    <a:pt x="400" y="827"/>
                  </a:cubicBezTo>
                  <a:cubicBezTo>
                    <a:pt x="392" y="826"/>
                    <a:pt x="389" y="830"/>
                    <a:pt x="387" y="837"/>
                  </a:cubicBezTo>
                  <a:cubicBezTo>
                    <a:pt x="379" y="859"/>
                    <a:pt x="370" y="881"/>
                    <a:pt x="360" y="902"/>
                  </a:cubicBezTo>
                  <a:cubicBezTo>
                    <a:pt x="345" y="936"/>
                    <a:pt x="329" y="969"/>
                    <a:pt x="313" y="1003"/>
                  </a:cubicBezTo>
                  <a:close/>
                  <a:moveTo>
                    <a:pt x="1292" y="333"/>
                  </a:moveTo>
                  <a:cubicBezTo>
                    <a:pt x="1304" y="334"/>
                    <a:pt x="1316" y="336"/>
                    <a:pt x="1328" y="335"/>
                  </a:cubicBezTo>
                  <a:cubicBezTo>
                    <a:pt x="1362" y="335"/>
                    <a:pt x="1396" y="333"/>
                    <a:pt x="1430" y="331"/>
                  </a:cubicBezTo>
                  <a:cubicBezTo>
                    <a:pt x="1441" y="331"/>
                    <a:pt x="1452" y="335"/>
                    <a:pt x="1461" y="325"/>
                  </a:cubicBezTo>
                  <a:cubicBezTo>
                    <a:pt x="1461" y="322"/>
                    <a:pt x="1460" y="319"/>
                    <a:pt x="1460" y="317"/>
                  </a:cubicBezTo>
                  <a:cubicBezTo>
                    <a:pt x="1437" y="330"/>
                    <a:pt x="1411" y="327"/>
                    <a:pt x="1385" y="328"/>
                  </a:cubicBezTo>
                  <a:cubicBezTo>
                    <a:pt x="1387" y="318"/>
                    <a:pt x="1388" y="311"/>
                    <a:pt x="1390" y="303"/>
                  </a:cubicBezTo>
                  <a:cubicBezTo>
                    <a:pt x="1390" y="303"/>
                    <a:pt x="1391" y="303"/>
                    <a:pt x="1392" y="303"/>
                  </a:cubicBezTo>
                  <a:cubicBezTo>
                    <a:pt x="1393" y="308"/>
                    <a:pt x="1394" y="313"/>
                    <a:pt x="1395" y="318"/>
                  </a:cubicBezTo>
                  <a:cubicBezTo>
                    <a:pt x="1414" y="318"/>
                    <a:pt x="1432" y="318"/>
                    <a:pt x="1450" y="318"/>
                  </a:cubicBezTo>
                  <a:cubicBezTo>
                    <a:pt x="1450" y="312"/>
                    <a:pt x="1450" y="306"/>
                    <a:pt x="1449" y="299"/>
                  </a:cubicBezTo>
                  <a:cubicBezTo>
                    <a:pt x="1446" y="300"/>
                    <a:pt x="1443" y="301"/>
                    <a:pt x="1440" y="302"/>
                  </a:cubicBezTo>
                  <a:cubicBezTo>
                    <a:pt x="1442" y="306"/>
                    <a:pt x="1444" y="309"/>
                    <a:pt x="1447" y="313"/>
                  </a:cubicBezTo>
                  <a:cubicBezTo>
                    <a:pt x="1426" y="318"/>
                    <a:pt x="1406" y="322"/>
                    <a:pt x="1392" y="299"/>
                  </a:cubicBezTo>
                  <a:cubicBezTo>
                    <a:pt x="1398" y="297"/>
                    <a:pt x="1405" y="295"/>
                    <a:pt x="1411" y="294"/>
                  </a:cubicBezTo>
                  <a:cubicBezTo>
                    <a:pt x="1411" y="293"/>
                    <a:pt x="1411" y="293"/>
                    <a:pt x="1411" y="293"/>
                  </a:cubicBezTo>
                  <a:cubicBezTo>
                    <a:pt x="1392" y="294"/>
                    <a:pt x="1373" y="296"/>
                    <a:pt x="1354" y="297"/>
                  </a:cubicBezTo>
                  <a:cubicBezTo>
                    <a:pt x="1356" y="298"/>
                    <a:pt x="1357" y="298"/>
                    <a:pt x="1359" y="298"/>
                  </a:cubicBezTo>
                  <a:cubicBezTo>
                    <a:pt x="1371" y="301"/>
                    <a:pt x="1376" y="310"/>
                    <a:pt x="1371" y="321"/>
                  </a:cubicBezTo>
                  <a:cubicBezTo>
                    <a:pt x="1371" y="323"/>
                    <a:pt x="1369" y="326"/>
                    <a:pt x="1367" y="326"/>
                  </a:cubicBezTo>
                  <a:cubicBezTo>
                    <a:pt x="1356" y="328"/>
                    <a:pt x="1344" y="330"/>
                    <a:pt x="1333" y="331"/>
                  </a:cubicBezTo>
                  <a:cubicBezTo>
                    <a:pt x="1324" y="331"/>
                    <a:pt x="1314" y="332"/>
                    <a:pt x="1306" y="328"/>
                  </a:cubicBezTo>
                  <a:cubicBezTo>
                    <a:pt x="1306" y="327"/>
                    <a:pt x="1306" y="327"/>
                    <a:pt x="1306" y="326"/>
                  </a:cubicBezTo>
                  <a:cubicBezTo>
                    <a:pt x="1315" y="324"/>
                    <a:pt x="1323" y="322"/>
                    <a:pt x="1330" y="321"/>
                  </a:cubicBezTo>
                  <a:cubicBezTo>
                    <a:pt x="1327" y="318"/>
                    <a:pt x="1322" y="315"/>
                    <a:pt x="1316" y="312"/>
                  </a:cubicBezTo>
                  <a:cubicBezTo>
                    <a:pt x="1320" y="309"/>
                    <a:pt x="1321" y="308"/>
                    <a:pt x="1324" y="307"/>
                  </a:cubicBezTo>
                  <a:cubicBezTo>
                    <a:pt x="1318" y="305"/>
                    <a:pt x="1314" y="304"/>
                    <a:pt x="1309" y="303"/>
                  </a:cubicBezTo>
                  <a:cubicBezTo>
                    <a:pt x="1311" y="318"/>
                    <a:pt x="1303" y="326"/>
                    <a:pt x="1292" y="333"/>
                  </a:cubicBezTo>
                  <a:close/>
                  <a:moveTo>
                    <a:pt x="891" y="709"/>
                  </a:moveTo>
                  <a:cubicBezTo>
                    <a:pt x="891" y="709"/>
                    <a:pt x="891" y="708"/>
                    <a:pt x="891" y="708"/>
                  </a:cubicBezTo>
                  <a:cubicBezTo>
                    <a:pt x="886" y="707"/>
                    <a:pt x="880" y="706"/>
                    <a:pt x="875" y="707"/>
                  </a:cubicBezTo>
                  <a:cubicBezTo>
                    <a:pt x="868" y="709"/>
                    <a:pt x="866" y="709"/>
                    <a:pt x="866" y="701"/>
                  </a:cubicBezTo>
                  <a:cubicBezTo>
                    <a:pt x="867" y="699"/>
                    <a:pt x="867" y="696"/>
                    <a:pt x="867" y="693"/>
                  </a:cubicBezTo>
                  <a:cubicBezTo>
                    <a:pt x="865" y="694"/>
                    <a:pt x="863" y="694"/>
                    <a:pt x="863" y="694"/>
                  </a:cubicBezTo>
                  <a:cubicBezTo>
                    <a:pt x="862" y="701"/>
                    <a:pt x="860" y="708"/>
                    <a:pt x="860" y="715"/>
                  </a:cubicBezTo>
                  <a:cubicBezTo>
                    <a:pt x="860" y="717"/>
                    <a:pt x="865" y="720"/>
                    <a:pt x="867" y="722"/>
                  </a:cubicBezTo>
                  <a:cubicBezTo>
                    <a:pt x="868" y="723"/>
                    <a:pt x="869" y="724"/>
                    <a:pt x="869" y="725"/>
                  </a:cubicBezTo>
                  <a:cubicBezTo>
                    <a:pt x="881" y="741"/>
                    <a:pt x="888" y="760"/>
                    <a:pt x="891" y="780"/>
                  </a:cubicBezTo>
                  <a:cubicBezTo>
                    <a:pt x="893" y="792"/>
                    <a:pt x="893" y="804"/>
                    <a:pt x="894" y="817"/>
                  </a:cubicBezTo>
                  <a:cubicBezTo>
                    <a:pt x="901" y="815"/>
                    <a:pt x="908" y="814"/>
                    <a:pt x="915" y="812"/>
                  </a:cubicBezTo>
                  <a:cubicBezTo>
                    <a:pt x="914" y="774"/>
                    <a:pt x="894" y="743"/>
                    <a:pt x="880" y="710"/>
                  </a:cubicBezTo>
                  <a:cubicBezTo>
                    <a:pt x="883" y="710"/>
                    <a:pt x="887" y="709"/>
                    <a:pt x="891" y="709"/>
                  </a:cubicBezTo>
                  <a:close/>
                  <a:moveTo>
                    <a:pt x="1138" y="377"/>
                  </a:moveTo>
                  <a:cubicBezTo>
                    <a:pt x="1144" y="378"/>
                    <a:pt x="1150" y="379"/>
                    <a:pt x="1156" y="381"/>
                  </a:cubicBezTo>
                  <a:cubicBezTo>
                    <a:pt x="1159" y="382"/>
                    <a:pt x="1163" y="384"/>
                    <a:pt x="1163" y="386"/>
                  </a:cubicBezTo>
                  <a:cubicBezTo>
                    <a:pt x="1169" y="404"/>
                    <a:pt x="1175" y="422"/>
                    <a:pt x="1181" y="440"/>
                  </a:cubicBezTo>
                  <a:cubicBezTo>
                    <a:pt x="1190" y="441"/>
                    <a:pt x="1201" y="442"/>
                    <a:pt x="1213" y="443"/>
                  </a:cubicBezTo>
                  <a:cubicBezTo>
                    <a:pt x="1208" y="425"/>
                    <a:pt x="1204" y="407"/>
                    <a:pt x="1199" y="390"/>
                  </a:cubicBezTo>
                  <a:cubicBezTo>
                    <a:pt x="1194" y="390"/>
                    <a:pt x="1190" y="390"/>
                    <a:pt x="1186" y="390"/>
                  </a:cubicBezTo>
                  <a:cubicBezTo>
                    <a:pt x="1192" y="405"/>
                    <a:pt x="1198" y="419"/>
                    <a:pt x="1197" y="434"/>
                  </a:cubicBezTo>
                  <a:cubicBezTo>
                    <a:pt x="1195" y="432"/>
                    <a:pt x="1194" y="430"/>
                    <a:pt x="1193" y="427"/>
                  </a:cubicBezTo>
                  <a:cubicBezTo>
                    <a:pt x="1189" y="415"/>
                    <a:pt x="1185" y="402"/>
                    <a:pt x="1180" y="390"/>
                  </a:cubicBezTo>
                  <a:cubicBezTo>
                    <a:pt x="1179" y="388"/>
                    <a:pt x="1177" y="385"/>
                    <a:pt x="1175" y="383"/>
                  </a:cubicBezTo>
                  <a:cubicBezTo>
                    <a:pt x="1162" y="377"/>
                    <a:pt x="1148" y="372"/>
                    <a:pt x="1135" y="365"/>
                  </a:cubicBezTo>
                  <a:cubicBezTo>
                    <a:pt x="1124" y="360"/>
                    <a:pt x="1114" y="354"/>
                    <a:pt x="1103" y="348"/>
                  </a:cubicBezTo>
                  <a:cubicBezTo>
                    <a:pt x="1099" y="346"/>
                    <a:pt x="1096" y="345"/>
                    <a:pt x="1096" y="351"/>
                  </a:cubicBezTo>
                  <a:cubicBezTo>
                    <a:pt x="1102" y="353"/>
                    <a:pt x="1109" y="353"/>
                    <a:pt x="1112" y="357"/>
                  </a:cubicBezTo>
                  <a:cubicBezTo>
                    <a:pt x="1118" y="363"/>
                    <a:pt x="1124" y="368"/>
                    <a:pt x="1132" y="369"/>
                  </a:cubicBezTo>
                  <a:cubicBezTo>
                    <a:pt x="1134" y="370"/>
                    <a:pt x="1136" y="371"/>
                    <a:pt x="1138" y="371"/>
                  </a:cubicBezTo>
                  <a:cubicBezTo>
                    <a:pt x="1138" y="372"/>
                    <a:pt x="1138" y="372"/>
                    <a:pt x="1138" y="373"/>
                  </a:cubicBezTo>
                  <a:cubicBezTo>
                    <a:pt x="1133" y="374"/>
                    <a:pt x="1128" y="375"/>
                    <a:pt x="1123" y="375"/>
                  </a:cubicBezTo>
                  <a:cubicBezTo>
                    <a:pt x="1130" y="381"/>
                    <a:pt x="1136" y="381"/>
                    <a:pt x="1138" y="377"/>
                  </a:cubicBezTo>
                  <a:close/>
                  <a:moveTo>
                    <a:pt x="1515" y="503"/>
                  </a:moveTo>
                  <a:cubicBezTo>
                    <a:pt x="1510" y="494"/>
                    <a:pt x="1514" y="485"/>
                    <a:pt x="1511" y="474"/>
                  </a:cubicBezTo>
                  <a:cubicBezTo>
                    <a:pt x="1507" y="462"/>
                    <a:pt x="1509" y="448"/>
                    <a:pt x="1510" y="435"/>
                  </a:cubicBezTo>
                  <a:cubicBezTo>
                    <a:pt x="1511" y="425"/>
                    <a:pt x="1508" y="420"/>
                    <a:pt x="1500" y="414"/>
                  </a:cubicBezTo>
                  <a:cubicBezTo>
                    <a:pt x="1500" y="441"/>
                    <a:pt x="1500" y="466"/>
                    <a:pt x="1500" y="491"/>
                  </a:cubicBezTo>
                  <a:cubicBezTo>
                    <a:pt x="1499" y="491"/>
                    <a:pt x="1497" y="491"/>
                    <a:pt x="1496" y="491"/>
                  </a:cubicBezTo>
                  <a:cubicBezTo>
                    <a:pt x="1496" y="488"/>
                    <a:pt x="1495" y="485"/>
                    <a:pt x="1495" y="482"/>
                  </a:cubicBezTo>
                  <a:cubicBezTo>
                    <a:pt x="1495" y="460"/>
                    <a:pt x="1495" y="438"/>
                    <a:pt x="1495" y="416"/>
                  </a:cubicBezTo>
                  <a:cubicBezTo>
                    <a:pt x="1495" y="413"/>
                    <a:pt x="1493" y="411"/>
                    <a:pt x="1492" y="408"/>
                  </a:cubicBezTo>
                  <a:cubicBezTo>
                    <a:pt x="1491" y="408"/>
                    <a:pt x="1490" y="408"/>
                    <a:pt x="1489" y="409"/>
                  </a:cubicBezTo>
                  <a:cubicBezTo>
                    <a:pt x="1489" y="436"/>
                    <a:pt x="1489" y="463"/>
                    <a:pt x="1489" y="490"/>
                  </a:cubicBezTo>
                  <a:cubicBezTo>
                    <a:pt x="1488" y="490"/>
                    <a:pt x="1487" y="490"/>
                    <a:pt x="1486" y="491"/>
                  </a:cubicBezTo>
                  <a:cubicBezTo>
                    <a:pt x="1482" y="484"/>
                    <a:pt x="1479" y="478"/>
                    <a:pt x="1475" y="470"/>
                  </a:cubicBezTo>
                  <a:cubicBezTo>
                    <a:pt x="1475" y="482"/>
                    <a:pt x="1475" y="493"/>
                    <a:pt x="1475" y="503"/>
                  </a:cubicBezTo>
                  <a:cubicBezTo>
                    <a:pt x="1488" y="503"/>
                    <a:pt x="1500" y="503"/>
                    <a:pt x="1515" y="503"/>
                  </a:cubicBezTo>
                  <a:close/>
                  <a:moveTo>
                    <a:pt x="1760" y="519"/>
                  </a:moveTo>
                  <a:cubicBezTo>
                    <a:pt x="1761" y="519"/>
                    <a:pt x="1761" y="519"/>
                    <a:pt x="1761" y="519"/>
                  </a:cubicBezTo>
                  <a:cubicBezTo>
                    <a:pt x="1761" y="527"/>
                    <a:pt x="1761" y="535"/>
                    <a:pt x="1760" y="543"/>
                  </a:cubicBezTo>
                  <a:cubicBezTo>
                    <a:pt x="1760" y="550"/>
                    <a:pt x="1763" y="554"/>
                    <a:pt x="1771" y="553"/>
                  </a:cubicBezTo>
                  <a:cubicBezTo>
                    <a:pt x="1779" y="553"/>
                    <a:pt x="1789" y="553"/>
                    <a:pt x="1797" y="554"/>
                  </a:cubicBezTo>
                  <a:cubicBezTo>
                    <a:pt x="1850" y="558"/>
                    <a:pt x="1902" y="562"/>
                    <a:pt x="1954" y="566"/>
                  </a:cubicBezTo>
                  <a:cubicBezTo>
                    <a:pt x="1980" y="568"/>
                    <a:pt x="2006" y="570"/>
                    <a:pt x="2032" y="572"/>
                  </a:cubicBezTo>
                  <a:cubicBezTo>
                    <a:pt x="2047" y="573"/>
                    <a:pt x="2063" y="575"/>
                    <a:pt x="2079" y="576"/>
                  </a:cubicBezTo>
                  <a:cubicBezTo>
                    <a:pt x="2079" y="575"/>
                    <a:pt x="2079" y="575"/>
                    <a:pt x="2079" y="574"/>
                  </a:cubicBezTo>
                  <a:cubicBezTo>
                    <a:pt x="2050" y="570"/>
                    <a:pt x="2021" y="565"/>
                    <a:pt x="1991" y="562"/>
                  </a:cubicBezTo>
                  <a:cubicBezTo>
                    <a:pt x="1976" y="561"/>
                    <a:pt x="1960" y="562"/>
                    <a:pt x="1944" y="561"/>
                  </a:cubicBezTo>
                  <a:cubicBezTo>
                    <a:pt x="1921" y="560"/>
                    <a:pt x="1898" y="552"/>
                    <a:pt x="1874" y="554"/>
                  </a:cubicBezTo>
                  <a:cubicBezTo>
                    <a:pt x="1856" y="555"/>
                    <a:pt x="1838" y="552"/>
                    <a:pt x="1820" y="552"/>
                  </a:cubicBezTo>
                  <a:cubicBezTo>
                    <a:pt x="1804" y="552"/>
                    <a:pt x="1796" y="552"/>
                    <a:pt x="1780" y="545"/>
                  </a:cubicBezTo>
                  <a:cubicBezTo>
                    <a:pt x="1778" y="544"/>
                    <a:pt x="1775" y="547"/>
                    <a:pt x="1773" y="548"/>
                  </a:cubicBezTo>
                  <a:cubicBezTo>
                    <a:pt x="1772" y="549"/>
                    <a:pt x="1771" y="551"/>
                    <a:pt x="1770" y="552"/>
                  </a:cubicBezTo>
                  <a:cubicBezTo>
                    <a:pt x="1769" y="552"/>
                    <a:pt x="1768" y="552"/>
                    <a:pt x="1767" y="551"/>
                  </a:cubicBezTo>
                  <a:cubicBezTo>
                    <a:pt x="1767" y="537"/>
                    <a:pt x="1767" y="523"/>
                    <a:pt x="1767" y="508"/>
                  </a:cubicBezTo>
                  <a:cubicBezTo>
                    <a:pt x="1762" y="509"/>
                    <a:pt x="1759" y="510"/>
                    <a:pt x="1755" y="511"/>
                  </a:cubicBezTo>
                  <a:cubicBezTo>
                    <a:pt x="1757" y="514"/>
                    <a:pt x="1758" y="517"/>
                    <a:pt x="1760" y="519"/>
                  </a:cubicBezTo>
                  <a:close/>
                  <a:moveTo>
                    <a:pt x="1212" y="604"/>
                  </a:moveTo>
                  <a:cubicBezTo>
                    <a:pt x="1212" y="604"/>
                    <a:pt x="1212" y="604"/>
                    <a:pt x="1212" y="604"/>
                  </a:cubicBezTo>
                  <a:cubicBezTo>
                    <a:pt x="1088" y="598"/>
                    <a:pt x="964" y="592"/>
                    <a:pt x="839" y="586"/>
                  </a:cubicBezTo>
                  <a:cubicBezTo>
                    <a:pt x="839" y="587"/>
                    <a:pt x="839" y="588"/>
                    <a:pt x="838" y="589"/>
                  </a:cubicBezTo>
                  <a:cubicBezTo>
                    <a:pt x="841" y="590"/>
                    <a:pt x="844" y="593"/>
                    <a:pt x="847" y="593"/>
                  </a:cubicBezTo>
                  <a:cubicBezTo>
                    <a:pt x="875" y="594"/>
                    <a:pt x="903" y="594"/>
                    <a:pt x="931" y="595"/>
                  </a:cubicBezTo>
                  <a:cubicBezTo>
                    <a:pt x="967" y="597"/>
                    <a:pt x="1002" y="599"/>
                    <a:pt x="1037" y="602"/>
                  </a:cubicBezTo>
                  <a:cubicBezTo>
                    <a:pt x="1055" y="603"/>
                    <a:pt x="1073" y="605"/>
                    <a:pt x="1091" y="605"/>
                  </a:cubicBezTo>
                  <a:cubicBezTo>
                    <a:pt x="1110" y="606"/>
                    <a:pt x="1130" y="605"/>
                    <a:pt x="1149" y="604"/>
                  </a:cubicBezTo>
                  <a:cubicBezTo>
                    <a:pt x="1170" y="604"/>
                    <a:pt x="1191" y="604"/>
                    <a:pt x="1212" y="604"/>
                  </a:cubicBezTo>
                  <a:close/>
                  <a:moveTo>
                    <a:pt x="1138" y="437"/>
                  </a:moveTo>
                  <a:cubicBezTo>
                    <a:pt x="1122" y="411"/>
                    <a:pt x="1107" y="386"/>
                    <a:pt x="1091" y="361"/>
                  </a:cubicBezTo>
                  <a:cubicBezTo>
                    <a:pt x="1087" y="365"/>
                    <a:pt x="1085" y="367"/>
                    <a:pt x="1083" y="369"/>
                  </a:cubicBezTo>
                  <a:cubicBezTo>
                    <a:pt x="1082" y="369"/>
                    <a:pt x="1082" y="369"/>
                    <a:pt x="1081" y="368"/>
                  </a:cubicBezTo>
                  <a:cubicBezTo>
                    <a:pt x="1084" y="361"/>
                    <a:pt x="1086" y="353"/>
                    <a:pt x="1089" y="346"/>
                  </a:cubicBezTo>
                  <a:cubicBezTo>
                    <a:pt x="1089" y="346"/>
                    <a:pt x="1088" y="345"/>
                    <a:pt x="1088" y="345"/>
                  </a:cubicBezTo>
                  <a:cubicBezTo>
                    <a:pt x="1083" y="351"/>
                    <a:pt x="1079" y="358"/>
                    <a:pt x="1074" y="364"/>
                  </a:cubicBezTo>
                  <a:cubicBezTo>
                    <a:pt x="1083" y="374"/>
                    <a:pt x="1092" y="383"/>
                    <a:pt x="1101" y="393"/>
                  </a:cubicBezTo>
                  <a:cubicBezTo>
                    <a:pt x="1110" y="403"/>
                    <a:pt x="1117" y="413"/>
                    <a:pt x="1120" y="426"/>
                  </a:cubicBezTo>
                  <a:cubicBezTo>
                    <a:pt x="1114" y="418"/>
                    <a:pt x="1107" y="410"/>
                    <a:pt x="1100" y="402"/>
                  </a:cubicBezTo>
                  <a:cubicBezTo>
                    <a:pt x="1102" y="410"/>
                    <a:pt x="1104" y="418"/>
                    <a:pt x="1108" y="424"/>
                  </a:cubicBezTo>
                  <a:cubicBezTo>
                    <a:pt x="1108" y="426"/>
                    <a:pt x="1111" y="427"/>
                    <a:pt x="1112" y="427"/>
                  </a:cubicBezTo>
                  <a:cubicBezTo>
                    <a:pt x="1124" y="429"/>
                    <a:pt x="1127" y="433"/>
                    <a:pt x="1124" y="444"/>
                  </a:cubicBezTo>
                  <a:cubicBezTo>
                    <a:pt x="1123" y="445"/>
                    <a:pt x="1123" y="447"/>
                    <a:pt x="1124" y="448"/>
                  </a:cubicBezTo>
                  <a:cubicBezTo>
                    <a:pt x="1132" y="461"/>
                    <a:pt x="1132" y="475"/>
                    <a:pt x="1132" y="489"/>
                  </a:cubicBezTo>
                  <a:cubicBezTo>
                    <a:pt x="1132" y="491"/>
                    <a:pt x="1133" y="492"/>
                    <a:pt x="1133" y="494"/>
                  </a:cubicBezTo>
                  <a:cubicBezTo>
                    <a:pt x="1136" y="494"/>
                    <a:pt x="1138" y="494"/>
                    <a:pt x="1139" y="494"/>
                  </a:cubicBezTo>
                  <a:cubicBezTo>
                    <a:pt x="1139" y="484"/>
                    <a:pt x="1138" y="475"/>
                    <a:pt x="1139" y="466"/>
                  </a:cubicBezTo>
                  <a:cubicBezTo>
                    <a:pt x="1140" y="456"/>
                    <a:pt x="1139" y="448"/>
                    <a:pt x="1127" y="448"/>
                  </a:cubicBezTo>
                  <a:cubicBezTo>
                    <a:pt x="1127" y="448"/>
                    <a:pt x="1127" y="447"/>
                    <a:pt x="1126" y="445"/>
                  </a:cubicBezTo>
                  <a:cubicBezTo>
                    <a:pt x="1139" y="446"/>
                    <a:pt x="1152" y="447"/>
                    <a:pt x="1165" y="447"/>
                  </a:cubicBezTo>
                  <a:cubicBezTo>
                    <a:pt x="1158" y="445"/>
                    <a:pt x="1152" y="445"/>
                    <a:pt x="1146" y="443"/>
                  </a:cubicBezTo>
                  <a:cubicBezTo>
                    <a:pt x="1140" y="442"/>
                    <a:pt x="1134" y="441"/>
                    <a:pt x="1128" y="439"/>
                  </a:cubicBezTo>
                  <a:cubicBezTo>
                    <a:pt x="1128" y="439"/>
                    <a:pt x="1128" y="438"/>
                    <a:pt x="1128" y="437"/>
                  </a:cubicBezTo>
                  <a:cubicBezTo>
                    <a:pt x="1131" y="437"/>
                    <a:pt x="1134" y="437"/>
                    <a:pt x="1138" y="437"/>
                  </a:cubicBezTo>
                  <a:close/>
                  <a:moveTo>
                    <a:pt x="821" y="564"/>
                  </a:moveTo>
                  <a:cubicBezTo>
                    <a:pt x="823" y="563"/>
                    <a:pt x="826" y="562"/>
                    <a:pt x="826" y="561"/>
                  </a:cubicBezTo>
                  <a:cubicBezTo>
                    <a:pt x="850" y="491"/>
                    <a:pt x="861" y="422"/>
                    <a:pt x="822" y="355"/>
                  </a:cubicBezTo>
                  <a:cubicBezTo>
                    <a:pt x="816" y="355"/>
                    <a:pt x="811" y="355"/>
                    <a:pt x="805" y="355"/>
                  </a:cubicBezTo>
                  <a:cubicBezTo>
                    <a:pt x="809" y="360"/>
                    <a:pt x="814" y="365"/>
                    <a:pt x="818" y="370"/>
                  </a:cubicBezTo>
                  <a:cubicBezTo>
                    <a:pt x="831" y="395"/>
                    <a:pt x="842" y="419"/>
                    <a:pt x="836" y="448"/>
                  </a:cubicBezTo>
                  <a:cubicBezTo>
                    <a:pt x="833" y="463"/>
                    <a:pt x="834" y="478"/>
                    <a:pt x="833" y="493"/>
                  </a:cubicBezTo>
                  <a:cubicBezTo>
                    <a:pt x="834" y="493"/>
                    <a:pt x="834" y="493"/>
                    <a:pt x="834" y="493"/>
                  </a:cubicBezTo>
                  <a:cubicBezTo>
                    <a:pt x="836" y="477"/>
                    <a:pt x="839" y="461"/>
                    <a:pt x="842" y="444"/>
                  </a:cubicBezTo>
                  <a:cubicBezTo>
                    <a:pt x="848" y="459"/>
                    <a:pt x="844" y="484"/>
                    <a:pt x="821" y="564"/>
                  </a:cubicBezTo>
                  <a:close/>
                  <a:moveTo>
                    <a:pt x="1513" y="777"/>
                  </a:moveTo>
                  <a:cubicBezTo>
                    <a:pt x="1500" y="780"/>
                    <a:pt x="1485" y="780"/>
                    <a:pt x="1484" y="798"/>
                  </a:cubicBezTo>
                  <a:cubicBezTo>
                    <a:pt x="1483" y="804"/>
                    <a:pt x="1482" y="810"/>
                    <a:pt x="1482" y="816"/>
                  </a:cubicBezTo>
                  <a:cubicBezTo>
                    <a:pt x="1482" y="827"/>
                    <a:pt x="1484" y="838"/>
                    <a:pt x="1493" y="846"/>
                  </a:cubicBezTo>
                  <a:cubicBezTo>
                    <a:pt x="1501" y="854"/>
                    <a:pt x="1520" y="855"/>
                    <a:pt x="1524" y="839"/>
                  </a:cubicBezTo>
                  <a:cubicBezTo>
                    <a:pt x="1526" y="832"/>
                    <a:pt x="1528" y="826"/>
                    <a:pt x="1528" y="819"/>
                  </a:cubicBezTo>
                  <a:cubicBezTo>
                    <a:pt x="1528" y="804"/>
                    <a:pt x="1523" y="790"/>
                    <a:pt x="1513" y="777"/>
                  </a:cubicBezTo>
                  <a:close/>
                  <a:moveTo>
                    <a:pt x="586" y="413"/>
                  </a:moveTo>
                  <a:cubicBezTo>
                    <a:pt x="619" y="416"/>
                    <a:pt x="650" y="417"/>
                    <a:pt x="681" y="420"/>
                  </a:cubicBezTo>
                  <a:cubicBezTo>
                    <a:pt x="691" y="421"/>
                    <a:pt x="700" y="426"/>
                    <a:pt x="709" y="424"/>
                  </a:cubicBezTo>
                  <a:cubicBezTo>
                    <a:pt x="728" y="422"/>
                    <a:pt x="745" y="424"/>
                    <a:pt x="763" y="427"/>
                  </a:cubicBezTo>
                  <a:cubicBezTo>
                    <a:pt x="767" y="428"/>
                    <a:pt x="771" y="432"/>
                    <a:pt x="776" y="434"/>
                  </a:cubicBezTo>
                  <a:cubicBezTo>
                    <a:pt x="775" y="435"/>
                    <a:pt x="775" y="435"/>
                    <a:pt x="775" y="436"/>
                  </a:cubicBezTo>
                  <a:cubicBezTo>
                    <a:pt x="790" y="436"/>
                    <a:pt x="805" y="436"/>
                    <a:pt x="820" y="436"/>
                  </a:cubicBezTo>
                  <a:cubicBezTo>
                    <a:pt x="820" y="432"/>
                    <a:pt x="820" y="428"/>
                    <a:pt x="820" y="426"/>
                  </a:cubicBezTo>
                  <a:cubicBezTo>
                    <a:pt x="741" y="419"/>
                    <a:pt x="664" y="413"/>
                    <a:pt x="586" y="407"/>
                  </a:cubicBezTo>
                  <a:cubicBezTo>
                    <a:pt x="586" y="410"/>
                    <a:pt x="586" y="413"/>
                    <a:pt x="586" y="413"/>
                  </a:cubicBezTo>
                  <a:close/>
                  <a:moveTo>
                    <a:pt x="996" y="344"/>
                  </a:moveTo>
                  <a:cubicBezTo>
                    <a:pt x="997" y="347"/>
                    <a:pt x="998" y="349"/>
                    <a:pt x="1000" y="352"/>
                  </a:cubicBezTo>
                  <a:cubicBezTo>
                    <a:pt x="1013" y="375"/>
                    <a:pt x="1025" y="399"/>
                    <a:pt x="1039" y="422"/>
                  </a:cubicBezTo>
                  <a:cubicBezTo>
                    <a:pt x="1040" y="424"/>
                    <a:pt x="1041" y="426"/>
                    <a:pt x="1043" y="426"/>
                  </a:cubicBezTo>
                  <a:cubicBezTo>
                    <a:pt x="1050" y="427"/>
                    <a:pt x="1056" y="428"/>
                    <a:pt x="1063" y="428"/>
                  </a:cubicBezTo>
                  <a:cubicBezTo>
                    <a:pt x="1059" y="414"/>
                    <a:pt x="1054" y="400"/>
                    <a:pt x="1051" y="386"/>
                  </a:cubicBezTo>
                  <a:cubicBezTo>
                    <a:pt x="1049" y="378"/>
                    <a:pt x="1044" y="376"/>
                    <a:pt x="1037" y="377"/>
                  </a:cubicBezTo>
                  <a:cubicBezTo>
                    <a:pt x="1042" y="392"/>
                    <a:pt x="1047" y="406"/>
                    <a:pt x="1051" y="421"/>
                  </a:cubicBezTo>
                  <a:cubicBezTo>
                    <a:pt x="1050" y="421"/>
                    <a:pt x="1049" y="421"/>
                    <a:pt x="1048" y="422"/>
                  </a:cubicBezTo>
                  <a:cubicBezTo>
                    <a:pt x="1046" y="416"/>
                    <a:pt x="1043" y="410"/>
                    <a:pt x="1040" y="404"/>
                  </a:cubicBezTo>
                  <a:cubicBezTo>
                    <a:pt x="1033" y="392"/>
                    <a:pt x="1033" y="374"/>
                    <a:pt x="1015" y="370"/>
                  </a:cubicBezTo>
                  <a:cubicBezTo>
                    <a:pt x="1017" y="369"/>
                    <a:pt x="1019" y="369"/>
                    <a:pt x="1023" y="368"/>
                  </a:cubicBezTo>
                  <a:cubicBezTo>
                    <a:pt x="1017" y="365"/>
                    <a:pt x="1012" y="362"/>
                    <a:pt x="1008" y="359"/>
                  </a:cubicBezTo>
                  <a:cubicBezTo>
                    <a:pt x="1008" y="359"/>
                    <a:pt x="1008" y="359"/>
                    <a:pt x="1008" y="358"/>
                  </a:cubicBezTo>
                  <a:cubicBezTo>
                    <a:pt x="1015" y="359"/>
                    <a:pt x="1022" y="360"/>
                    <a:pt x="1029" y="360"/>
                  </a:cubicBezTo>
                  <a:cubicBezTo>
                    <a:pt x="1029" y="359"/>
                    <a:pt x="1030" y="358"/>
                    <a:pt x="1030" y="357"/>
                  </a:cubicBezTo>
                  <a:cubicBezTo>
                    <a:pt x="1024" y="349"/>
                    <a:pt x="1009" y="359"/>
                    <a:pt x="1002" y="346"/>
                  </a:cubicBezTo>
                  <a:cubicBezTo>
                    <a:pt x="1018" y="347"/>
                    <a:pt x="1033" y="348"/>
                    <a:pt x="1047" y="349"/>
                  </a:cubicBezTo>
                  <a:cubicBezTo>
                    <a:pt x="1042" y="346"/>
                    <a:pt x="1037" y="343"/>
                    <a:pt x="1033" y="340"/>
                  </a:cubicBezTo>
                  <a:cubicBezTo>
                    <a:pt x="1021" y="347"/>
                    <a:pt x="1009" y="343"/>
                    <a:pt x="996" y="344"/>
                  </a:cubicBezTo>
                  <a:close/>
                  <a:moveTo>
                    <a:pt x="1197" y="202"/>
                  </a:moveTo>
                  <a:cubicBezTo>
                    <a:pt x="1174" y="188"/>
                    <a:pt x="1150" y="180"/>
                    <a:pt x="1124" y="186"/>
                  </a:cubicBezTo>
                  <a:cubicBezTo>
                    <a:pt x="1117" y="187"/>
                    <a:pt x="1110" y="190"/>
                    <a:pt x="1102" y="191"/>
                  </a:cubicBezTo>
                  <a:cubicBezTo>
                    <a:pt x="1099" y="192"/>
                    <a:pt x="1096" y="192"/>
                    <a:pt x="1093" y="192"/>
                  </a:cubicBezTo>
                  <a:cubicBezTo>
                    <a:pt x="1093" y="191"/>
                    <a:pt x="1093" y="191"/>
                    <a:pt x="1092" y="190"/>
                  </a:cubicBezTo>
                  <a:cubicBezTo>
                    <a:pt x="1096" y="189"/>
                    <a:pt x="1099" y="187"/>
                    <a:pt x="1103" y="185"/>
                  </a:cubicBezTo>
                  <a:cubicBezTo>
                    <a:pt x="1103" y="184"/>
                    <a:pt x="1102" y="184"/>
                    <a:pt x="1102" y="183"/>
                  </a:cubicBezTo>
                  <a:cubicBezTo>
                    <a:pt x="1088" y="187"/>
                    <a:pt x="1073" y="191"/>
                    <a:pt x="1058" y="195"/>
                  </a:cubicBezTo>
                  <a:cubicBezTo>
                    <a:pt x="1105" y="190"/>
                    <a:pt x="1149" y="200"/>
                    <a:pt x="1192" y="213"/>
                  </a:cubicBezTo>
                  <a:cubicBezTo>
                    <a:pt x="1194" y="209"/>
                    <a:pt x="1195" y="206"/>
                    <a:pt x="1197" y="202"/>
                  </a:cubicBezTo>
                  <a:close/>
                  <a:moveTo>
                    <a:pt x="1437" y="381"/>
                  </a:moveTo>
                  <a:cubicBezTo>
                    <a:pt x="1437" y="380"/>
                    <a:pt x="1436" y="379"/>
                    <a:pt x="1436" y="378"/>
                  </a:cubicBezTo>
                  <a:cubicBezTo>
                    <a:pt x="1432" y="378"/>
                    <a:pt x="1427" y="378"/>
                    <a:pt x="1422" y="378"/>
                  </a:cubicBezTo>
                  <a:cubicBezTo>
                    <a:pt x="1424" y="389"/>
                    <a:pt x="1417" y="392"/>
                    <a:pt x="1408" y="393"/>
                  </a:cubicBezTo>
                  <a:cubicBezTo>
                    <a:pt x="1408" y="415"/>
                    <a:pt x="1408" y="415"/>
                    <a:pt x="1400" y="415"/>
                  </a:cubicBezTo>
                  <a:cubicBezTo>
                    <a:pt x="1400" y="413"/>
                    <a:pt x="1401" y="410"/>
                    <a:pt x="1401" y="408"/>
                  </a:cubicBezTo>
                  <a:cubicBezTo>
                    <a:pt x="1399" y="407"/>
                    <a:pt x="1397" y="407"/>
                    <a:pt x="1396" y="407"/>
                  </a:cubicBezTo>
                  <a:cubicBezTo>
                    <a:pt x="1383" y="406"/>
                    <a:pt x="1382" y="408"/>
                    <a:pt x="1383" y="421"/>
                  </a:cubicBezTo>
                  <a:cubicBezTo>
                    <a:pt x="1384" y="432"/>
                    <a:pt x="1383" y="444"/>
                    <a:pt x="1383" y="455"/>
                  </a:cubicBezTo>
                  <a:cubicBezTo>
                    <a:pt x="1382" y="454"/>
                    <a:pt x="1381" y="453"/>
                    <a:pt x="1379" y="451"/>
                  </a:cubicBezTo>
                  <a:cubicBezTo>
                    <a:pt x="1379" y="456"/>
                    <a:pt x="1379" y="459"/>
                    <a:pt x="1379" y="462"/>
                  </a:cubicBezTo>
                  <a:cubicBezTo>
                    <a:pt x="1383" y="461"/>
                    <a:pt x="1387" y="460"/>
                    <a:pt x="1391" y="459"/>
                  </a:cubicBezTo>
                  <a:cubicBezTo>
                    <a:pt x="1386" y="443"/>
                    <a:pt x="1384" y="427"/>
                    <a:pt x="1386" y="409"/>
                  </a:cubicBezTo>
                  <a:cubicBezTo>
                    <a:pt x="1398" y="417"/>
                    <a:pt x="1405" y="442"/>
                    <a:pt x="1400" y="457"/>
                  </a:cubicBezTo>
                  <a:cubicBezTo>
                    <a:pt x="1398" y="449"/>
                    <a:pt x="1396" y="443"/>
                    <a:pt x="1394" y="436"/>
                  </a:cubicBezTo>
                  <a:cubicBezTo>
                    <a:pt x="1393" y="436"/>
                    <a:pt x="1393" y="436"/>
                    <a:pt x="1393" y="436"/>
                  </a:cubicBezTo>
                  <a:cubicBezTo>
                    <a:pt x="1394" y="444"/>
                    <a:pt x="1395" y="452"/>
                    <a:pt x="1396" y="461"/>
                  </a:cubicBezTo>
                  <a:cubicBezTo>
                    <a:pt x="1398" y="462"/>
                    <a:pt x="1402" y="463"/>
                    <a:pt x="1406" y="464"/>
                  </a:cubicBezTo>
                  <a:cubicBezTo>
                    <a:pt x="1406" y="454"/>
                    <a:pt x="1406" y="444"/>
                    <a:pt x="1406" y="434"/>
                  </a:cubicBezTo>
                  <a:cubicBezTo>
                    <a:pt x="1407" y="434"/>
                    <a:pt x="1408" y="433"/>
                    <a:pt x="1409" y="433"/>
                  </a:cubicBezTo>
                  <a:cubicBezTo>
                    <a:pt x="1412" y="443"/>
                    <a:pt x="1414" y="453"/>
                    <a:pt x="1417" y="465"/>
                  </a:cubicBezTo>
                  <a:cubicBezTo>
                    <a:pt x="1417" y="456"/>
                    <a:pt x="1417" y="449"/>
                    <a:pt x="1417" y="439"/>
                  </a:cubicBezTo>
                  <a:cubicBezTo>
                    <a:pt x="1427" y="441"/>
                    <a:pt x="1436" y="443"/>
                    <a:pt x="1444" y="445"/>
                  </a:cubicBezTo>
                  <a:cubicBezTo>
                    <a:pt x="1444" y="444"/>
                    <a:pt x="1443" y="441"/>
                    <a:pt x="1443" y="438"/>
                  </a:cubicBezTo>
                  <a:cubicBezTo>
                    <a:pt x="1435" y="436"/>
                    <a:pt x="1428" y="435"/>
                    <a:pt x="1421" y="434"/>
                  </a:cubicBezTo>
                  <a:cubicBezTo>
                    <a:pt x="1415" y="433"/>
                    <a:pt x="1413" y="430"/>
                    <a:pt x="1414" y="424"/>
                  </a:cubicBezTo>
                  <a:cubicBezTo>
                    <a:pt x="1416" y="419"/>
                    <a:pt x="1417" y="414"/>
                    <a:pt x="1416" y="409"/>
                  </a:cubicBezTo>
                  <a:cubicBezTo>
                    <a:pt x="1415" y="403"/>
                    <a:pt x="1415" y="398"/>
                    <a:pt x="1420" y="395"/>
                  </a:cubicBezTo>
                  <a:cubicBezTo>
                    <a:pt x="1424" y="393"/>
                    <a:pt x="1429" y="393"/>
                    <a:pt x="1435" y="392"/>
                  </a:cubicBezTo>
                  <a:cubicBezTo>
                    <a:pt x="1434" y="390"/>
                    <a:pt x="1431" y="387"/>
                    <a:pt x="1429" y="384"/>
                  </a:cubicBezTo>
                  <a:cubicBezTo>
                    <a:pt x="1432" y="383"/>
                    <a:pt x="1434" y="382"/>
                    <a:pt x="1437" y="381"/>
                  </a:cubicBezTo>
                  <a:close/>
                  <a:moveTo>
                    <a:pt x="1152" y="387"/>
                  </a:moveTo>
                  <a:cubicBezTo>
                    <a:pt x="1156" y="400"/>
                    <a:pt x="1160" y="413"/>
                    <a:pt x="1165" y="426"/>
                  </a:cubicBezTo>
                  <a:cubicBezTo>
                    <a:pt x="1164" y="426"/>
                    <a:pt x="1163" y="427"/>
                    <a:pt x="1162" y="427"/>
                  </a:cubicBezTo>
                  <a:cubicBezTo>
                    <a:pt x="1160" y="424"/>
                    <a:pt x="1159" y="422"/>
                    <a:pt x="1158" y="420"/>
                  </a:cubicBezTo>
                  <a:cubicBezTo>
                    <a:pt x="1154" y="411"/>
                    <a:pt x="1150" y="402"/>
                    <a:pt x="1147" y="393"/>
                  </a:cubicBezTo>
                  <a:cubicBezTo>
                    <a:pt x="1144" y="386"/>
                    <a:pt x="1140" y="386"/>
                    <a:pt x="1134" y="387"/>
                  </a:cubicBezTo>
                  <a:cubicBezTo>
                    <a:pt x="1140" y="402"/>
                    <a:pt x="1146" y="417"/>
                    <a:pt x="1152" y="432"/>
                  </a:cubicBezTo>
                  <a:cubicBezTo>
                    <a:pt x="1151" y="433"/>
                    <a:pt x="1151" y="433"/>
                    <a:pt x="1150" y="434"/>
                  </a:cubicBezTo>
                  <a:cubicBezTo>
                    <a:pt x="1148" y="431"/>
                    <a:pt x="1146" y="428"/>
                    <a:pt x="1144" y="425"/>
                  </a:cubicBezTo>
                  <a:cubicBezTo>
                    <a:pt x="1139" y="414"/>
                    <a:pt x="1134" y="404"/>
                    <a:pt x="1129" y="393"/>
                  </a:cubicBezTo>
                  <a:cubicBezTo>
                    <a:pt x="1127" y="388"/>
                    <a:pt x="1123" y="384"/>
                    <a:pt x="1117" y="384"/>
                  </a:cubicBezTo>
                  <a:cubicBezTo>
                    <a:pt x="1117" y="384"/>
                    <a:pt x="1116" y="384"/>
                    <a:pt x="1116" y="383"/>
                  </a:cubicBezTo>
                  <a:cubicBezTo>
                    <a:pt x="1118" y="382"/>
                    <a:pt x="1119" y="381"/>
                    <a:pt x="1124" y="378"/>
                  </a:cubicBezTo>
                  <a:cubicBezTo>
                    <a:pt x="1116" y="375"/>
                    <a:pt x="1111" y="373"/>
                    <a:pt x="1105" y="371"/>
                  </a:cubicBezTo>
                  <a:cubicBezTo>
                    <a:pt x="1112" y="382"/>
                    <a:pt x="1119" y="392"/>
                    <a:pt x="1125" y="403"/>
                  </a:cubicBezTo>
                  <a:cubicBezTo>
                    <a:pt x="1131" y="414"/>
                    <a:pt x="1136" y="426"/>
                    <a:pt x="1142" y="437"/>
                  </a:cubicBezTo>
                  <a:cubicBezTo>
                    <a:pt x="1153" y="438"/>
                    <a:pt x="1164" y="439"/>
                    <a:pt x="1175" y="440"/>
                  </a:cubicBezTo>
                  <a:cubicBezTo>
                    <a:pt x="1170" y="423"/>
                    <a:pt x="1165" y="408"/>
                    <a:pt x="1161" y="392"/>
                  </a:cubicBezTo>
                  <a:cubicBezTo>
                    <a:pt x="1159" y="386"/>
                    <a:pt x="1157" y="384"/>
                    <a:pt x="1152" y="387"/>
                  </a:cubicBezTo>
                  <a:close/>
                  <a:moveTo>
                    <a:pt x="407" y="436"/>
                  </a:moveTo>
                  <a:cubicBezTo>
                    <a:pt x="409" y="445"/>
                    <a:pt x="410" y="455"/>
                    <a:pt x="414" y="465"/>
                  </a:cubicBezTo>
                  <a:cubicBezTo>
                    <a:pt x="418" y="477"/>
                    <a:pt x="425" y="482"/>
                    <a:pt x="437" y="481"/>
                  </a:cubicBezTo>
                  <a:cubicBezTo>
                    <a:pt x="454" y="481"/>
                    <a:pt x="471" y="460"/>
                    <a:pt x="469" y="443"/>
                  </a:cubicBezTo>
                  <a:cubicBezTo>
                    <a:pt x="466" y="424"/>
                    <a:pt x="459" y="407"/>
                    <a:pt x="444" y="394"/>
                  </a:cubicBezTo>
                  <a:cubicBezTo>
                    <a:pt x="433" y="384"/>
                    <a:pt x="425" y="386"/>
                    <a:pt x="418" y="399"/>
                  </a:cubicBezTo>
                  <a:cubicBezTo>
                    <a:pt x="411" y="410"/>
                    <a:pt x="408" y="422"/>
                    <a:pt x="407" y="436"/>
                  </a:cubicBezTo>
                  <a:close/>
                  <a:moveTo>
                    <a:pt x="867" y="556"/>
                  </a:moveTo>
                  <a:cubicBezTo>
                    <a:pt x="855" y="565"/>
                    <a:pt x="842" y="560"/>
                    <a:pt x="829" y="561"/>
                  </a:cubicBezTo>
                  <a:cubicBezTo>
                    <a:pt x="829" y="562"/>
                    <a:pt x="829" y="563"/>
                    <a:pt x="829" y="564"/>
                  </a:cubicBezTo>
                  <a:cubicBezTo>
                    <a:pt x="842" y="564"/>
                    <a:pt x="855" y="565"/>
                    <a:pt x="868" y="566"/>
                  </a:cubicBezTo>
                  <a:cubicBezTo>
                    <a:pt x="875" y="538"/>
                    <a:pt x="875" y="512"/>
                    <a:pt x="872" y="485"/>
                  </a:cubicBezTo>
                  <a:cubicBezTo>
                    <a:pt x="864" y="486"/>
                    <a:pt x="858" y="486"/>
                    <a:pt x="851" y="487"/>
                  </a:cubicBezTo>
                  <a:cubicBezTo>
                    <a:pt x="851" y="487"/>
                    <a:pt x="851" y="488"/>
                    <a:pt x="851" y="488"/>
                  </a:cubicBezTo>
                  <a:cubicBezTo>
                    <a:pt x="857" y="489"/>
                    <a:pt x="862" y="490"/>
                    <a:pt x="868" y="491"/>
                  </a:cubicBezTo>
                  <a:cubicBezTo>
                    <a:pt x="868" y="492"/>
                    <a:pt x="868" y="493"/>
                    <a:pt x="868" y="494"/>
                  </a:cubicBezTo>
                  <a:cubicBezTo>
                    <a:pt x="862" y="495"/>
                    <a:pt x="857" y="495"/>
                    <a:pt x="850" y="496"/>
                  </a:cubicBezTo>
                  <a:cubicBezTo>
                    <a:pt x="850" y="498"/>
                    <a:pt x="850" y="501"/>
                    <a:pt x="849" y="503"/>
                  </a:cubicBezTo>
                  <a:cubicBezTo>
                    <a:pt x="857" y="505"/>
                    <a:pt x="864" y="506"/>
                    <a:pt x="871" y="507"/>
                  </a:cubicBezTo>
                  <a:cubicBezTo>
                    <a:pt x="871" y="508"/>
                    <a:pt x="871" y="509"/>
                    <a:pt x="871" y="510"/>
                  </a:cubicBezTo>
                  <a:cubicBezTo>
                    <a:pt x="864" y="510"/>
                    <a:pt x="856" y="510"/>
                    <a:pt x="848" y="510"/>
                  </a:cubicBezTo>
                  <a:cubicBezTo>
                    <a:pt x="847" y="511"/>
                    <a:pt x="847" y="514"/>
                    <a:pt x="846" y="517"/>
                  </a:cubicBezTo>
                  <a:cubicBezTo>
                    <a:pt x="855" y="517"/>
                    <a:pt x="863" y="518"/>
                    <a:pt x="871" y="518"/>
                  </a:cubicBezTo>
                  <a:cubicBezTo>
                    <a:pt x="871" y="519"/>
                    <a:pt x="871" y="521"/>
                    <a:pt x="871" y="522"/>
                  </a:cubicBezTo>
                  <a:cubicBezTo>
                    <a:pt x="863" y="523"/>
                    <a:pt x="854" y="523"/>
                    <a:pt x="844" y="524"/>
                  </a:cubicBezTo>
                  <a:cubicBezTo>
                    <a:pt x="844" y="526"/>
                    <a:pt x="843" y="529"/>
                    <a:pt x="842" y="532"/>
                  </a:cubicBezTo>
                  <a:cubicBezTo>
                    <a:pt x="851" y="533"/>
                    <a:pt x="859" y="534"/>
                    <a:pt x="866" y="535"/>
                  </a:cubicBezTo>
                  <a:cubicBezTo>
                    <a:pt x="866" y="536"/>
                    <a:pt x="866" y="538"/>
                    <a:pt x="866" y="539"/>
                  </a:cubicBezTo>
                  <a:cubicBezTo>
                    <a:pt x="861" y="539"/>
                    <a:pt x="856" y="540"/>
                    <a:pt x="850" y="540"/>
                  </a:cubicBezTo>
                  <a:cubicBezTo>
                    <a:pt x="840" y="540"/>
                    <a:pt x="840" y="539"/>
                    <a:pt x="838" y="546"/>
                  </a:cubicBezTo>
                  <a:cubicBezTo>
                    <a:pt x="847" y="546"/>
                    <a:pt x="855" y="546"/>
                    <a:pt x="863" y="546"/>
                  </a:cubicBezTo>
                  <a:cubicBezTo>
                    <a:pt x="863" y="547"/>
                    <a:pt x="863" y="548"/>
                    <a:pt x="863" y="549"/>
                  </a:cubicBezTo>
                  <a:cubicBezTo>
                    <a:pt x="855" y="550"/>
                    <a:pt x="848" y="550"/>
                    <a:pt x="840" y="551"/>
                  </a:cubicBezTo>
                  <a:cubicBezTo>
                    <a:pt x="837" y="551"/>
                    <a:pt x="835" y="553"/>
                    <a:pt x="832" y="553"/>
                  </a:cubicBezTo>
                  <a:cubicBezTo>
                    <a:pt x="832" y="554"/>
                    <a:pt x="833" y="555"/>
                    <a:pt x="833" y="556"/>
                  </a:cubicBezTo>
                  <a:cubicBezTo>
                    <a:pt x="844" y="556"/>
                    <a:pt x="856" y="556"/>
                    <a:pt x="867" y="556"/>
                  </a:cubicBezTo>
                  <a:close/>
                  <a:moveTo>
                    <a:pt x="1037" y="308"/>
                  </a:moveTo>
                  <a:cubicBezTo>
                    <a:pt x="1040" y="305"/>
                    <a:pt x="1041" y="304"/>
                    <a:pt x="1042" y="303"/>
                  </a:cubicBezTo>
                  <a:cubicBezTo>
                    <a:pt x="1048" y="301"/>
                    <a:pt x="1054" y="300"/>
                    <a:pt x="1060" y="299"/>
                  </a:cubicBezTo>
                  <a:cubicBezTo>
                    <a:pt x="1080" y="293"/>
                    <a:pt x="1100" y="291"/>
                    <a:pt x="1121" y="295"/>
                  </a:cubicBezTo>
                  <a:cubicBezTo>
                    <a:pt x="1137" y="298"/>
                    <a:pt x="1154" y="301"/>
                    <a:pt x="1170" y="304"/>
                  </a:cubicBezTo>
                  <a:cubicBezTo>
                    <a:pt x="1173" y="304"/>
                    <a:pt x="1177" y="304"/>
                    <a:pt x="1181" y="304"/>
                  </a:cubicBezTo>
                  <a:cubicBezTo>
                    <a:pt x="1183" y="304"/>
                    <a:pt x="1186" y="305"/>
                    <a:pt x="1188" y="304"/>
                  </a:cubicBezTo>
                  <a:cubicBezTo>
                    <a:pt x="1189" y="304"/>
                    <a:pt x="1190" y="301"/>
                    <a:pt x="1189" y="301"/>
                  </a:cubicBezTo>
                  <a:cubicBezTo>
                    <a:pt x="1188" y="300"/>
                    <a:pt x="1186" y="299"/>
                    <a:pt x="1184" y="298"/>
                  </a:cubicBezTo>
                  <a:cubicBezTo>
                    <a:pt x="1148" y="291"/>
                    <a:pt x="1113" y="284"/>
                    <a:pt x="1077" y="285"/>
                  </a:cubicBezTo>
                  <a:cubicBezTo>
                    <a:pt x="1064" y="286"/>
                    <a:pt x="1052" y="286"/>
                    <a:pt x="1038" y="287"/>
                  </a:cubicBezTo>
                  <a:cubicBezTo>
                    <a:pt x="1038" y="295"/>
                    <a:pt x="1037" y="301"/>
                    <a:pt x="1037" y="308"/>
                  </a:cubicBezTo>
                  <a:close/>
                  <a:moveTo>
                    <a:pt x="1200" y="331"/>
                  </a:moveTo>
                  <a:cubicBezTo>
                    <a:pt x="1200" y="330"/>
                    <a:pt x="1200" y="329"/>
                    <a:pt x="1200" y="328"/>
                  </a:cubicBezTo>
                  <a:cubicBezTo>
                    <a:pt x="1209" y="327"/>
                    <a:pt x="1219" y="326"/>
                    <a:pt x="1226" y="326"/>
                  </a:cubicBezTo>
                  <a:cubicBezTo>
                    <a:pt x="1224" y="321"/>
                    <a:pt x="1221" y="316"/>
                    <a:pt x="1219" y="311"/>
                  </a:cubicBezTo>
                  <a:cubicBezTo>
                    <a:pt x="1218" y="316"/>
                    <a:pt x="1216" y="320"/>
                    <a:pt x="1215" y="324"/>
                  </a:cubicBezTo>
                  <a:cubicBezTo>
                    <a:pt x="1199" y="324"/>
                    <a:pt x="1199" y="324"/>
                    <a:pt x="1195" y="334"/>
                  </a:cubicBezTo>
                  <a:cubicBezTo>
                    <a:pt x="1156" y="329"/>
                    <a:pt x="1117" y="324"/>
                    <a:pt x="1077" y="319"/>
                  </a:cubicBezTo>
                  <a:cubicBezTo>
                    <a:pt x="1082" y="323"/>
                    <a:pt x="1086" y="327"/>
                    <a:pt x="1092" y="329"/>
                  </a:cubicBezTo>
                  <a:cubicBezTo>
                    <a:pt x="1099" y="330"/>
                    <a:pt x="1106" y="331"/>
                    <a:pt x="1113" y="331"/>
                  </a:cubicBezTo>
                  <a:cubicBezTo>
                    <a:pt x="1133" y="333"/>
                    <a:pt x="1152" y="335"/>
                    <a:pt x="1171" y="336"/>
                  </a:cubicBezTo>
                  <a:cubicBezTo>
                    <a:pt x="1185" y="337"/>
                    <a:pt x="1198" y="337"/>
                    <a:pt x="1212" y="338"/>
                  </a:cubicBezTo>
                  <a:cubicBezTo>
                    <a:pt x="1228" y="340"/>
                    <a:pt x="1244" y="343"/>
                    <a:pt x="1261" y="346"/>
                  </a:cubicBezTo>
                  <a:cubicBezTo>
                    <a:pt x="1263" y="346"/>
                    <a:pt x="1266" y="347"/>
                    <a:pt x="1268" y="347"/>
                  </a:cubicBezTo>
                  <a:cubicBezTo>
                    <a:pt x="1269" y="346"/>
                    <a:pt x="1269" y="346"/>
                    <a:pt x="1270" y="345"/>
                  </a:cubicBezTo>
                  <a:cubicBezTo>
                    <a:pt x="1264" y="344"/>
                    <a:pt x="1260" y="342"/>
                    <a:pt x="1265" y="337"/>
                  </a:cubicBezTo>
                  <a:cubicBezTo>
                    <a:pt x="1256" y="335"/>
                    <a:pt x="1248" y="332"/>
                    <a:pt x="1240" y="331"/>
                  </a:cubicBezTo>
                  <a:cubicBezTo>
                    <a:pt x="1227" y="330"/>
                    <a:pt x="1213" y="331"/>
                    <a:pt x="1200" y="331"/>
                  </a:cubicBezTo>
                  <a:close/>
                  <a:moveTo>
                    <a:pt x="1041" y="222"/>
                  </a:moveTo>
                  <a:cubicBezTo>
                    <a:pt x="1057" y="210"/>
                    <a:pt x="1075" y="208"/>
                    <a:pt x="1093" y="210"/>
                  </a:cubicBezTo>
                  <a:cubicBezTo>
                    <a:pt x="1113" y="211"/>
                    <a:pt x="1133" y="215"/>
                    <a:pt x="1153" y="218"/>
                  </a:cubicBezTo>
                  <a:cubicBezTo>
                    <a:pt x="1165" y="220"/>
                    <a:pt x="1178" y="223"/>
                    <a:pt x="1191" y="226"/>
                  </a:cubicBezTo>
                  <a:cubicBezTo>
                    <a:pt x="1191" y="221"/>
                    <a:pt x="1191" y="218"/>
                    <a:pt x="1191" y="215"/>
                  </a:cubicBezTo>
                  <a:cubicBezTo>
                    <a:pt x="1141" y="206"/>
                    <a:pt x="1091" y="194"/>
                    <a:pt x="1040" y="205"/>
                  </a:cubicBezTo>
                  <a:cubicBezTo>
                    <a:pt x="1040" y="211"/>
                    <a:pt x="1040" y="215"/>
                    <a:pt x="1041" y="222"/>
                  </a:cubicBezTo>
                  <a:close/>
                  <a:moveTo>
                    <a:pt x="989" y="607"/>
                  </a:moveTo>
                  <a:cubicBezTo>
                    <a:pt x="989" y="608"/>
                    <a:pt x="989" y="608"/>
                    <a:pt x="989" y="608"/>
                  </a:cubicBezTo>
                  <a:cubicBezTo>
                    <a:pt x="973" y="607"/>
                    <a:pt x="957" y="607"/>
                    <a:pt x="941" y="605"/>
                  </a:cubicBezTo>
                  <a:cubicBezTo>
                    <a:pt x="906" y="603"/>
                    <a:pt x="871" y="600"/>
                    <a:pt x="835" y="597"/>
                  </a:cubicBezTo>
                  <a:cubicBezTo>
                    <a:pt x="819" y="596"/>
                    <a:pt x="804" y="595"/>
                    <a:pt x="788" y="599"/>
                  </a:cubicBezTo>
                  <a:cubicBezTo>
                    <a:pt x="788" y="598"/>
                    <a:pt x="788" y="596"/>
                    <a:pt x="788" y="594"/>
                  </a:cubicBezTo>
                  <a:cubicBezTo>
                    <a:pt x="787" y="594"/>
                    <a:pt x="787" y="594"/>
                    <a:pt x="787" y="594"/>
                  </a:cubicBezTo>
                  <a:cubicBezTo>
                    <a:pt x="786" y="602"/>
                    <a:pt x="784" y="610"/>
                    <a:pt x="783" y="619"/>
                  </a:cubicBezTo>
                  <a:cubicBezTo>
                    <a:pt x="784" y="618"/>
                    <a:pt x="786" y="617"/>
                    <a:pt x="789" y="616"/>
                  </a:cubicBezTo>
                  <a:cubicBezTo>
                    <a:pt x="795" y="613"/>
                    <a:pt x="801" y="609"/>
                    <a:pt x="807" y="607"/>
                  </a:cubicBezTo>
                  <a:cubicBezTo>
                    <a:pt x="816" y="606"/>
                    <a:pt x="825" y="607"/>
                    <a:pt x="833" y="607"/>
                  </a:cubicBezTo>
                  <a:cubicBezTo>
                    <a:pt x="885" y="607"/>
                    <a:pt x="937" y="607"/>
                    <a:pt x="989" y="607"/>
                  </a:cubicBezTo>
                  <a:close/>
                  <a:moveTo>
                    <a:pt x="1078" y="585"/>
                  </a:moveTo>
                  <a:cubicBezTo>
                    <a:pt x="1078" y="580"/>
                    <a:pt x="1078" y="576"/>
                    <a:pt x="1077" y="573"/>
                  </a:cubicBezTo>
                  <a:cubicBezTo>
                    <a:pt x="1071" y="553"/>
                    <a:pt x="1065" y="533"/>
                    <a:pt x="1059" y="513"/>
                  </a:cubicBezTo>
                  <a:cubicBezTo>
                    <a:pt x="1058" y="511"/>
                    <a:pt x="1056" y="509"/>
                    <a:pt x="1054" y="509"/>
                  </a:cubicBezTo>
                  <a:cubicBezTo>
                    <a:pt x="1049" y="508"/>
                    <a:pt x="1044" y="508"/>
                    <a:pt x="1039" y="508"/>
                  </a:cubicBezTo>
                  <a:cubicBezTo>
                    <a:pt x="1042" y="518"/>
                    <a:pt x="1046" y="527"/>
                    <a:pt x="1050" y="537"/>
                  </a:cubicBezTo>
                  <a:cubicBezTo>
                    <a:pt x="1050" y="537"/>
                    <a:pt x="1050" y="537"/>
                    <a:pt x="1050" y="536"/>
                  </a:cubicBezTo>
                  <a:cubicBezTo>
                    <a:pt x="1049" y="528"/>
                    <a:pt x="1047" y="520"/>
                    <a:pt x="1046" y="510"/>
                  </a:cubicBezTo>
                  <a:cubicBezTo>
                    <a:pt x="1054" y="521"/>
                    <a:pt x="1065" y="560"/>
                    <a:pt x="1067" y="587"/>
                  </a:cubicBezTo>
                  <a:cubicBezTo>
                    <a:pt x="1065" y="584"/>
                    <a:pt x="1063" y="582"/>
                    <a:pt x="1063" y="581"/>
                  </a:cubicBezTo>
                  <a:cubicBezTo>
                    <a:pt x="1060" y="582"/>
                    <a:pt x="1057" y="584"/>
                    <a:pt x="1055" y="584"/>
                  </a:cubicBezTo>
                  <a:cubicBezTo>
                    <a:pt x="1030" y="584"/>
                    <a:pt x="1006" y="583"/>
                    <a:pt x="982" y="582"/>
                  </a:cubicBezTo>
                  <a:cubicBezTo>
                    <a:pt x="963" y="581"/>
                    <a:pt x="943" y="580"/>
                    <a:pt x="924" y="579"/>
                  </a:cubicBezTo>
                  <a:cubicBezTo>
                    <a:pt x="924" y="580"/>
                    <a:pt x="924" y="580"/>
                    <a:pt x="924" y="580"/>
                  </a:cubicBezTo>
                  <a:cubicBezTo>
                    <a:pt x="981" y="584"/>
                    <a:pt x="1037" y="587"/>
                    <a:pt x="1094" y="590"/>
                  </a:cubicBezTo>
                  <a:cubicBezTo>
                    <a:pt x="1094" y="590"/>
                    <a:pt x="1094" y="590"/>
                    <a:pt x="1094" y="589"/>
                  </a:cubicBezTo>
                  <a:cubicBezTo>
                    <a:pt x="1088" y="588"/>
                    <a:pt x="1083" y="587"/>
                    <a:pt x="1078" y="585"/>
                  </a:cubicBezTo>
                  <a:close/>
                  <a:moveTo>
                    <a:pt x="2156" y="796"/>
                  </a:moveTo>
                  <a:cubicBezTo>
                    <a:pt x="2135" y="794"/>
                    <a:pt x="2115" y="790"/>
                    <a:pt x="2096" y="795"/>
                  </a:cubicBezTo>
                  <a:cubicBezTo>
                    <a:pt x="2099" y="808"/>
                    <a:pt x="2113" y="801"/>
                    <a:pt x="2120" y="808"/>
                  </a:cubicBezTo>
                  <a:cubicBezTo>
                    <a:pt x="2117" y="809"/>
                    <a:pt x="2115" y="810"/>
                    <a:pt x="2114" y="811"/>
                  </a:cubicBezTo>
                  <a:cubicBezTo>
                    <a:pt x="2120" y="820"/>
                    <a:pt x="2127" y="830"/>
                    <a:pt x="2134" y="841"/>
                  </a:cubicBezTo>
                  <a:cubicBezTo>
                    <a:pt x="2141" y="826"/>
                    <a:pt x="2148" y="812"/>
                    <a:pt x="2156" y="796"/>
                  </a:cubicBezTo>
                  <a:close/>
                  <a:moveTo>
                    <a:pt x="860" y="656"/>
                  </a:moveTo>
                  <a:cubicBezTo>
                    <a:pt x="828" y="658"/>
                    <a:pt x="797" y="659"/>
                    <a:pt x="766" y="652"/>
                  </a:cubicBezTo>
                  <a:cubicBezTo>
                    <a:pt x="766" y="657"/>
                    <a:pt x="766" y="662"/>
                    <a:pt x="766" y="667"/>
                  </a:cubicBezTo>
                  <a:cubicBezTo>
                    <a:pt x="796" y="669"/>
                    <a:pt x="827" y="671"/>
                    <a:pt x="858" y="673"/>
                  </a:cubicBezTo>
                  <a:cubicBezTo>
                    <a:pt x="858" y="668"/>
                    <a:pt x="859" y="663"/>
                    <a:pt x="860" y="656"/>
                  </a:cubicBezTo>
                  <a:close/>
                  <a:moveTo>
                    <a:pt x="386" y="363"/>
                  </a:moveTo>
                  <a:cubicBezTo>
                    <a:pt x="398" y="347"/>
                    <a:pt x="408" y="332"/>
                    <a:pt x="420" y="318"/>
                  </a:cubicBezTo>
                  <a:cubicBezTo>
                    <a:pt x="428" y="310"/>
                    <a:pt x="438" y="305"/>
                    <a:pt x="448" y="297"/>
                  </a:cubicBezTo>
                  <a:cubicBezTo>
                    <a:pt x="448" y="294"/>
                    <a:pt x="449" y="288"/>
                    <a:pt x="449" y="282"/>
                  </a:cubicBezTo>
                  <a:cubicBezTo>
                    <a:pt x="458" y="282"/>
                    <a:pt x="466" y="283"/>
                    <a:pt x="474" y="283"/>
                  </a:cubicBezTo>
                  <a:cubicBezTo>
                    <a:pt x="473" y="279"/>
                    <a:pt x="472" y="275"/>
                    <a:pt x="470" y="270"/>
                  </a:cubicBezTo>
                  <a:cubicBezTo>
                    <a:pt x="462" y="273"/>
                    <a:pt x="454" y="274"/>
                    <a:pt x="447" y="278"/>
                  </a:cubicBezTo>
                  <a:cubicBezTo>
                    <a:pt x="415" y="297"/>
                    <a:pt x="399" y="328"/>
                    <a:pt x="386" y="363"/>
                  </a:cubicBezTo>
                  <a:close/>
                  <a:moveTo>
                    <a:pt x="911" y="923"/>
                  </a:moveTo>
                  <a:cubicBezTo>
                    <a:pt x="910" y="913"/>
                    <a:pt x="904" y="905"/>
                    <a:pt x="894" y="902"/>
                  </a:cubicBezTo>
                  <a:cubicBezTo>
                    <a:pt x="891" y="902"/>
                    <a:pt x="887" y="900"/>
                    <a:pt x="884" y="902"/>
                  </a:cubicBezTo>
                  <a:cubicBezTo>
                    <a:pt x="873" y="907"/>
                    <a:pt x="866" y="925"/>
                    <a:pt x="868" y="938"/>
                  </a:cubicBezTo>
                  <a:cubicBezTo>
                    <a:pt x="870" y="947"/>
                    <a:pt x="878" y="953"/>
                    <a:pt x="888" y="951"/>
                  </a:cubicBezTo>
                  <a:cubicBezTo>
                    <a:pt x="900" y="949"/>
                    <a:pt x="911" y="936"/>
                    <a:pt x="911" y="923"/>
                  </a:cubicBezTo>
                  <a:close/>
                  <a:moveTo>
                    <a:pt x="1432" y="573"/>
                  </a:moveTo>
                  <a:cubicBezTo>
                    <a:pt x="1432" y="559"/>
                    <a:pt x="1432" y="546"/>
                    <a:pt x="1432" y="531"/>
                  </a:cubicBezTo>
                  <a:cubicBezTo>
                    <a:pt x="1424" y="531"/>
                    <a:pt x="1415" y="530"/>
                    <a:pt x="1405" y="530"/>
                  </a:cubicBezTo>
                  <a:cubicBezTo>
                    <a:pt x="1405" y="543"/>
                    <a:pt x="1405" y="555"/>
                    <a:pt x="1405" y="567"/>
                  </a:cubicBezTo>
                  <a:cubicBezTo>
                    <a:pt x="1398" y="568"/>
                    <a:pt x="1392" y="568"/>
                    <a:pt x="1385" y="569"/>
                  </a:cubicBezTo>
                  <a:cubicBezTo>
                    <a:pt x="1386" y="573"/>
                    <a:pt x="1387" y="577"/>
                    <a:pt x="1388" y="581"/>
                  </a:cubicBezTo>
                  <a:cubicBezTo>
                    <a:pt x="1389" y="581"/>
                    <a:pt x="1390" y="581"/>
                    <a:pt x="1391" y="581"/>
                  </a:cubicBezTo>
                  <a:cubicBezTo>
                    <a:pt x="1391" y="578"/>
                    <a:pt x="1392" y="575"/>
                    <a:pt x="1392" y="570"/>
                  </a:cubicBezTo>
                  <a:cubicBezTo>
                    <a:pt x="1406" y="571"/>
                    <a:pt x="1420" y="572"/>
                    <a:pt x="1432" y="573"/>
                  </a:cubicBezTo>
                  <a:close/>
                  <a:moveTo>
                    <a:pt x="1634" y="646"/>
                  </a:moveTo>
                  <a:cubicBezTo>
                    <a:pt x="1637" y="644"/>
                    <a:pt x="1640" y="642"/>
                    <a:pt x="1644" y="638"/>
                  </a:cubicBezTo>
                  <a:cubicBezTo>
                    <a:pt x="1635" y="638"/>
                    <a:pt x="1627" y="637"/>
                    <a:pt x="1619" y="636"/>
                  </a:cubicBezTo>
                  <a:cubicBezTo>
                    <a:pt x="1619" y="637"/>
                    <a:pt x="1620" y="638"/>
                    <a:pt x="1620" y="639"/>
                  </a:cubicBezTo>
                  <a:cubicBezTo>
                    <a:pt x="1619" y="640"/>
                    <a:pt x="1617" y="642"/>
                    <a:pt x="1615" y="642"/>
                  </a:cubicBezTo>
                  <a:cubicBezTo>
                    <a:pt x="1603" y="643"/>
                    <a:pt x="1590" y="643"/>
                    <a:pt x="1577" y="643"/>
                  </a:cubicBezTo>
                  <a:cubicBezTo>
                    <a:pt x="1571" y="643"/>
                    <a:pt x="1566" y="642"/>
                    <a:pt x="1560" y="642"/>
                  </a:cubicBezTo>
                  <a:cubicBezTo>
                    <a:pt x="1559" y="643"/>
                    <a:pt x="1559" y="644"/>
                    <a:pt x="1559" y="645"/>
                  </a:cubicBezTo>
                  <a:cubicBezTo>
                    <a:pt x="1561" y="646"/>
                    <a:pt x="1564" y="648"/>
                    <a:pt x="1567" y="649"/>
                  </a:cubicBezTo>
                  <a:cubicBezTo>
                    <a:pt x="1579" y="650"/>
                    <a:pt x="1591" y="650"/>
                    <a:pt x="1603" y="651"/>
                  </a:cubicBezTo>
                  <a:cubicBezTo>
                    <a:pt x="1608" y="651"/>
                    <a:pt x="1613" y="653"/>
                    <a:pt x="1620" y="655"/>
                  </a:cubicBezTo>
                  <a:cubicBezTo>
                    <a:pt x="1614" y="658"/>
                    <a:pt x="1609" y="660"/>
                    <a:pt x="1605" y="662"/>
                  </a:cubicBezTo>
                  <a:cubicBezTo>
                    <a:pt x="1605" y="663"/>
                    <a:pt x="1606" y="663"/>
                    <a:pt x="1606" y="664"/>
                  </a:cubicBezTo>
                  <a:cubicBezTo>
                    <a:pt x="1611" y="664"/>
                    <a:pt x="1615" y="664"/>
                    <a:pt x="1620" y="665"/>
                  </a:cubicBezTo>
                  <a:cubicBezTo>
                    <a:pt x="1620" y="666"/>
                    <a:pt x="1620" y="667"/>
                    <a:pt x="1620" y="668"/>
                  </a:cubicBezTo>
                  <a:cubicBezTo>
                    <a:pt x="1613" y="669"/>
                    <a:pt x="1606" y="671"/>
                    <a:pt x="1599" y="672"/>
                  </a:cubicBezTo>
                  <a:cubicBezTo>
                    <a:pt x="1599" y="672"/>
                    <a:pt x="1599" y="673"/>
                    <a:pt x="1599" y="673"/>
                  </a:cubicBezTo>
                  <a:cubicBezTo>
                    <a:pt x="1606" y="675"/>
                    <a:pt x="1614" y="676"/>
                    <a:pt x="1623" y="678"/>
                  </a:cubicBezTo>
                  <a:cubicBezTo>
                    <a:pt x="1618" y="682"/>
                    <a:pt x="1615" y="684"/>
                    <a:pt x="1611" y="687"/>
                  </a:cubicBezTo>
                  <a:cubicBezTo>
                    <a:pt x="1617" y="689"/>
                    <a:pt x="1620" y="690"/>
                    <a:pt x="1625" y="692"/>
                  </a:cubicBezTo>
                  <a:cubicBezTo>
                    <a:pt x="1634" y="675"/>
                    <a:pt x="1627" y="659"/>
                    <a:pt x="1622" y="642"/>
                  </a:cubicBezTo>
                  <a:cubicBezTo>
                    <a:pt x="1627" y="644"/>
                    <a:pt x="1631" y="645"/>
                    <a:pt x="1634" y="646"/>
                  </a:cubicBezTo>
                  <a:close/>
                  <a:moveTo>
                    <a:pt x="1218" y="364"/>
                  </a:moveTo>
                  <a:cubicBezTo>
                    <a:pt x="1184" y="359"/>
                    <a:pt x="1152" y="354"/>
                    <a:pt x="1120" y="349"/>
                  </a:cubicBezTo>
                  <a:cubicBezTo>
                    <a:pt x="1119" y="350"/>
                    <a:pt x="1119" y="351"/>
                    <a:pt x="1119" y="351"/>
                  </a:cubicBezTo>
                  <a:cubicBezTo>
                    <a:pt x="1137" y="359"/>
                    <a:pt x="1155" y="368"/>
                    <a:pt x="1174" y="375"/>
                  </a:cubicBezTo>
                  <a:cubicBezTo>
                    <a:pt x="1189" y="380"/>
                    <a:pt x="1204" y="377"/>
                    <a:pt x="1218" y="364"/>
                  </a:cubicBezTo>
                  <a:close/>
                  <a:moveTo>
                    <a:pt x="959" y="325"/>
                  </a:moveTo>
                  <a:cubicBezTo>
                    <a:pt x="935" y="321"/>
                    <a:pt x="911" y="317"/>
                    <a:pt x="887" y="313"/>
                  </a:cubicBezTo>
                  <a:cubicBezTo>
                    <a:pt x="886" y="312"/>
                    <a:pt x="883" y="313"/>
                    <a:pt x="883" y="315"/>
                  </a:cubicBezTo>
                  <a:cubicBezTo>
                    <a:pt x="882" y="316"/>
                    <a:pt x="883" y="319"/>
                    <a:pt x="884" y="319"/>
                  </a:cubicBezTo>
                  <a:cubicBezTo>
                    <a:pt x="909" y="327"/>
                    <a:pt x="933" y="334"/>
                    <a:pt x="958" y="342"/>
                  </a:cubicBezTo>
                  <a:cubicBezTo>
                    <a:pt x="959" y="342"/>
                    <a:pt x="962" y="341"/>
                    <a:pt x="964" y="340"/>
                  </a:cubicBezTo>
                  <a:cubicBezTo>
                    <a:pt x="968" y="336"/>
                    <a:pt x="973" y="332"/>
                    <a:pt x="977" y="329"/>
                  </a:cubicBezTo>
                  <a:cubicBezTo>
                    <a:pt x="968" y="325"/>
                    <a:pt x="962" y="329"/>
                    <a:pt x="957" y="336"/>
                  </a:cubicBezTo>
                  <a:cubicBezTo>
                    <a:pt x="957" y="333"/>
                    <a:pt x="958" y="330"/>
                    <a:pt x="959" y="325"/>
                  </a:cubicBezTo>
                  <a:close/>
                  <a:moveTo>
                    <a:pt x="1398" y="935"/>
                  </a:moveTo>
                  <a:cubicBezTo>
                    <a:pt x="1395" y="932"/>
                    <a:pt x="1392" y="927"/>
                    <a:pt x="1390" y="927"/>
                  </a:cubicBezTo>
                  <a:cubicBezTo>
                    <a:pt x="1376" y="927"/>
                    <a:pt x="1367" y="921"/>
                    <a:pt x="1362" y="906"/>
                  </a:cubicBezTo>
                  <a:cubicBezTo>
                    <a:pt x="1350" y="930"/>
                    <a:pt x="1328" y="937"/>
                    <a:pt x="1307" y="945"/>
                  </a:cubicBezTo>
                  <a:cubicBezTo>
                    <a:pt x="1336" y="942"/>
                    <a:pt x="1366" y="939"/>
                    <a:pt x="1398" y="935"/>
                  </a:cubicBezTo>
                  <a:close/>
                  <a:moveTo>
                    <a:pt x="566" y="291"/>
                  </a:moveTo>
                  <a:cubicBezTo>
                    <a:pt x="555" y="286"/>
                    <a:pt x="560" y="279"/>
                    <a:pt x="561" y="274"/>
                  </a:cubicBezTo>
                  <a:cubicBezTo>
                    <a:pt x="557" y="272"/>
                    <a:pt x="553" y="271"/>
                    <a:pt x="546" y="269"/>
                  </a:cubicBezTo>
                  <a:cubicBezTo>
                    <a:pt x="551" y="267"/>
                    <a:pt x="552" y="267"/>
                    <a:pt x="555" y="266"/>
                  </a:cubicBezTo>
                  <a:cubicBezTo>
                    <a:pt x="550" y="264"/>
                    <a:pt x="547" y="259"/>
                    <a:pt x="543" y="266"/>
                  </a:cubicBezTo>
                  <a:cubicBezTo>
                    <a:pt x="543" y="267"/>
                    <a:pt x="540" y="267"/>
                    <a:pt x="539" y="267"/>
                  </a:cubicBezTo>
                  <a:cubicBezTo>
                    <a:pt x="535" y="268"/>
                    <a:pt x="532" y="268"/>
                    <a:pt x="529" y="268"/>
                  </a:cubicBezTo>
                  <a:cubicBezTo>
                    <a:pt x="525" y="282"/>
                    <a:pt x="535" y="286"/>
                    <a:pt x="542" y="293"/>
                  </a:cubicBezTo>
                  <a:cubicBezTo>
                    <a:pt x="543" y="294"/>
                    <a:pt x="546" y="294"/>
                    <a:pt x="548" y="294"/>
                  </a:cubicBezTo>
                  <a:cubicBezTo>
                    <a:pt x="551" y="293"/>
                    <a:pt x="554" y="292"/>
                    <a:pt x="557" y="292"/>
                  </a:cubicBezTo>
                  <a:cubicBezTo>
                    <a:pt x="572" y="291"/>
                    <a:pt x="586" y="292"/>
                    <a:pt x="601" y="292"/>
                  </a:cubicBezTo>
                  <a:cubicBezTo>
                    <a:pt x="601" y="287"/>
                    <a:pt x="602" y="283"/>
                    <a:pt x="602" y="278"/>
                  </a:cubicBezTo>
                  <a:cubicBezTo>
                    <a:pt x="589" y="276"/>
                    <a:pt x="589" y="277"/>
                    <a:pt x="589" y="287"/>
                  </a:cubicBezTo>
                  <a:cubicBezTo>
                    <a:pt x="578" y="290"/>
                    <a:pt x="578" y="284"/>
                    <a:pt x="580" y="276"/>
                  </a:cubicBezTo>
                  <a:cubicBezTo>
                    <a:pt x="576" y="275"/>
                    <a:pt x="573" y="275"/>
                    <a:pt x="569" y="274"/>
                  </a:cubicBezTo>
                  <a:cubicBezTo>
                    <a:pt x="568" y="280"/>
                    <a:pt x="567" y="284"/>
                    <a:pt x="566" y="291"/>
                  </a:cubicBezTo>
                  <a:close/>
                  <a:moveTo>
                    <a:pt x="1696" y="439"/>
                  </a:moveTo>
                  <a:cubicBezTo>
                    <a:pt x="1694" y="437"/>
                    <a:pt x="1693" y="436"/>
                    <a:pt x="1691" y="434"/>
                  </a:cubicBezTo>
                  <a:cubicBezTo>
                    <a:pt x="1689" y="437"/>
                    <a:pt x="1687" y="440"/>
                    <a:pt x="1685" y="444"/>
                  </a:cubicBezTo>
                  <a:cubicBezTo>
                    <a:pt x="1688" y="443"/>
                    <a:pt x="1689" y="442"/>
                    <a:pt x="1691" y="442"/>
                  </a:cubicBezTo>
                  <a:cubicBezTo>
                    <a:pt x="1690" y="445"/>
                    <a:pt x="1684" y="450"/>
                    <a:pt x="1692" y="452"/>
                  </a:cubicBezTo>
                  <a:cubicBezTo>
                    <a:pt x="1692" y="456"/>
                    <a:pt x="1692" y="461"/>
                    <a:pt x="1692" y="466"/>
                  </a:cubicBezTo>
                  <a:cubicBezTo>
                    <a:pt x="1691" y="464"/>
                    <a:pt x="1690" y="462"/>
                    <a:pt x="1688" y="460"/>
                  </a:cubicBezTo>
                  <a:cubicBezTo>
                    <a:pt x="1688" y="460"/>
                    <a:pt x="1687" y="460"/>
                    <a:pt x="1686" y="459"/>
                  </a:cubicBezTo>
                  <a:cubicBezTo>
                    <a:pt x="1686" y="469"/>
                    <a:pt x="1690" y="480"/>
                    <a:pt x="1676" y="483"/>
                  </a:cubicBezTo>
                  <a:cubicBezTo>
                    <a:pt x="1675" y="481"/>
                    <a:pt x="1674" y="479"/>
                    <a:pt x="1672" y="475"/>
                  </a:cubicBezTo>
                  <a:cubicBezTo>
                    <a:pt x="1670" y="478"/>
                    <a:pt x="1669" y="481"/>
                    <a:pt x="1668" y="483"/>
                  </a:cubicBezTo>
                  <a:cubicBezTo>
                    <a:pt x="1678" y="485"/>
                    <a:pt x="1687" y="488"/>
                    <a:pt x="1696" y="490"/>
                  </a:cubicBezTo>
                  <a:cubicBezTo>
                    <a:pt x="1696" y="491"/>
                    <a:pt x="1695" y="492"/>
                    <a:pt x="1695" y="493"/>
                  </a:cubicBezTo>
                  <a:cubicBezTo>
                    <a:pt x="1679" y="492"/>
                    <a:pt x="1664" y="490"/>
                    <a:pt x="1648" y="489"/>
                  </a:cubicBezTo>
                  <a:cubicBezTo>
                    <a:pt x="1646" y="489"/>
                    <a:pt x="1645" y="490"/>
                    <a:pt x="1643" y="490"/>
                  </a:cubicBezTo>
                  <a:cubicBezTo>
                    <a:pt x="1643" y="491"/>
                    <a:pt x="1643" y="491"/>
                    <a:pt x="1643" y="492"/>
                  </a:cubicBezTo>
                  <a:cubicBezTo>
                    <a:pt x="1662" y="495"/>
                    <a:pt x="1681" y="497"/>
                    <a:pt x="1700" y="500"/>
                  </a:cubicBezTo>
                  <a:cubicBezTo>
                    <a:pt x="1700" y="481"/>
                    <a:pt x="1700" y="461"/>
                    <a:pt x="1700" y="441"/>
                  </a:cubicBezTo>
                  <a:cubicBezTo>
                    <a:pt x="1700" y="434"/>
                    <a:pt x="1698" y="427"/>
                    <a:pt x="1697" y="420"/>
                  </a:cubicBezTo>
                  <a:cubicBezTo>
                    <a:pt x="1695" y="420"/>
                    <a:pt x="1694" y="420"/>
                    <a:pt x="1692" y="421"/>
                  </a:cubicBezTo>
                  <a:cubicBezTo>
                    <a:pt x="1694" y="427"/>
                    <a:pt x="1695" y="432"/>
                    <a:pt x="1696" y="439"/>
                  </a:cubicBezTo>
                  <a:close/>
                  <a:moveTo>
                    <a:pt x="587" y="153"/>
                  </a:moveTo>
                  <a:cubicBezTo>
                    <a:pt x="582" y="152"/>
                    <a:pt x="576" y="152"/>
                    <a:pt x="571" y="151"/>
                  </a:cubicBezTo>
                  <a:cubicBezTo>
                    <a:pt x="571" y="175"/>
                    <a:pt x="571" y="198"/>
                    <a:pt x="571" y="221"/>
                  </a:cubicBezTo>
                  <a:cubicBezTo>
                    <a:pt x="576" y="223"/>
                    <a:pt x="581" y="224"/>
                    <a:pt x="587" y="225"/>
                  </a:cubicBezTo>
                  <a:cubicBezTo>
                    <a:pt x="587" y="201"/>
                    <a:pt x="587" y="177"/>
                    <a:pt x="587" y="153"/>
                  </a:cubicBezTo>
                  <a:close/>
                  <a:moveTo>
                    <a:pt x="2086" y="886"/>
                  </a:moveTo>
                  <a:cubicBezTo>
                    <a:pt x="2099" y="887"/>
                    <a:pt x="2109" y="880"/>
                    <a:pt x="2116" y="863"/>
                  </a:cubicBezTo>
                  <a:cubicBezTo>
                    <a:pt x="2113" y="863"/>
                    <a:pt x="2111" y="862"/>
                    <a:pt x="2109" y="862"/>
                  </a:cubicBezTo>
                  <a:cubicBezTo>
                    <a:pt x="2114" y="859"/>
                    <a:pt x="2120" y="855"/>
                    <a:pt x="2126" y="852"/>
                  </a:cubicBezTo>
                  <a:cubicBezTo>
                    <a:pt x="2123" y="842"/>
                    <a:pt x="2119" y="835"/>
                    <a:pt x="2108" y="831"/>
                  </a:cubicBezTo>
                  <a:cubicBezTo>
                    <a:pt x="2110" y="834"/>
                    <a:pt x="2111" y="836"/>
                    <a:pt x="2111" y="838"/>
                  </a:cubicBezTo>
                  <a:cubicBezTo>
                    <a:pt x="2112" y="841"/>
                    <a:pt x="2112" y="845"/>
                    <a:pt x="2112" y="848"/>
                  </a:cubicBezTo>
                  <a:cubicBezTo>
                    <a:pt x="2109" y="846"/>
                    <a:pt x="2107" y="845"/>
                    <a:pt x="2104" y="843"/>
                  </a:cubicBezTo>
                  <a:cubicBezTo>
                    <a:pt x="2103" y="843"/>
                    <a:pt x="2103" y="843"/>
                    <a:pt x="2101" y="842"/>
                  </a:cubicBezTo>
                  <a:cubicBezTo>
                    <a:pt x="2102" y="849"/>
                    <a:pt x="2104" y="855"/>
                    <a:pt x="2105" y="862"/>
                  </a:cubicBezTo>
                  <a:cubicBezTo>
                    <a:pt x="2096" y="862"/>
                    <a:pt x="2087" y="862"/>
                    <a:pt x="2079" y="862"/>
                  </a:cubicBezTo>
                  <a:cubicBezTo>
                    <a:pt x="2080" y="868"/>
                    <a:pt x="2081" y="873"/>
                    <a:pt x="2082" y="878"/>
                  </a:cubicBezTo>
                  <a:cubicBezTo>
                    <a:pt x="2086" y="875"/>
                    <a:pt x="2091" y="872"/>
                    <a:pt x="2096" y="869"/>
                  </a:cubicBezTo>
                  <a:cubicBezTo>
                    <a:pt x="2097" y="869"/>
                    <a:pt x="2097" y="870"/>
                    <a:pt x="2098" y="871"/>
                  </a:cubicBezTo>
                  <a:cubicBezTo>
                    <a:pt x="2094" y="876"/>
                    <a:pt x="2090" y="880"/>
                    <a:pt x="2086" y="886"/>
                  </a:cubicBezTo>
                  <a:close/>
                  <a:moveTo>
                    <a:pt x="912" y="415"/>
                  </a:moveTo>
                  <a:cubicBezTo>
                    <a:pt x="912" y="414"/>
                    <a:pt x="913" y="413"/>
                    <a:pt x="914" y="412"/>
                  </a:cubicBezTo>
                  <a:cubicBezTo>
                    <a:pt x="911" y="400"/>
                    <a:pt x="908" y="388"/>
                    <a:pt x="904" y="375"/>
                  </a:cubicBezTo>
                  <a:cubicBezTo>
                    <a:pt x="904" y="374"/>
                    <a:pt x="901" y="371"/>
                    <a:pt x="899" y="371"/>
                  </a:cubicBezTo>
                  <a:cubicBezTo>
                    <a:pt x="894" y="370"/>
                    <a:pt x="888" y="370"/>
                    <a:pt x="882" y="369"/>
                  </a:cubicBezTo>
                  <a:cubicBezTo>
                    <a:pt x="884" y="381"/>
                    <a:pt x="885" y="392"/>
                    <a:pt x="887" y="402"/>
                  </a:cubicBezTo>
                  <a:cubicBezTo>
                    <a:pt x="888" y="404"/>
                    <a:pt x="889" y="407"/>
                    <a:pt x="890" y="407"/>
                  </a:cubicBezTo>
                  <a:cubicBezTo>
                    <a:pt x="897" y="410"/>
                    <a:pt x="905" y="413"/>
                    <a:pt x="912" y="415"/>
                  </a:cubicBezTo>
                  <a:close/>
                  <a:moveTo>
                    <a:pt x="1618" y="912"/>
                  </a:moveTo>
                  <a:cubicBezTo>
                    <a:pt x="1607" y="911"/>
                    <a:pt x="1597" y="909"/>
                    <a:pt x="1586" y="908"/>
                  </a:cubicBezTo>
                  <a:cubicBezTo>
                    <a:pt x="1585" y="907"/>
                    <a:pt x="1582" y="908"/>
                    <a:pt x="1582" y="909"/>
                  </a:cubicBezTo>
                  <a:cubicBezTo>
                    <a:pt x="1577" y="917"/>
                    <a:pt x="1572" y="926"/>
                    <a:pt x="1568" y="933"/>
                  </a:cubicBezTo>
                  <a:cubicBezTo>
                    <a:pt x="1584" y="932"/>
                    <a:pt x="1601" y="931"/>
                    <a:pt x="1618" y="929"/>
                  </a:cubicBezTo>
                  <a:cubicBezTo>
                    <a:pt x="1618" y="924"/>
                    <a:pt x="1618" y="919"/>
                    <a:pt x="1618" y="912"/>
                  </a:cubicBezTo>
                  <a:close/>
                  <a:moveTo>
                    <a:pt x="1031" y="660"/>
                  </a:moveTo>
                  <a:cubicBezTo>
                    <a:pt x="1033" y="659"/>
                    <a:pt x="1034" y="659"/>
                    <a:pt x="1035" y="658"/>
                  </a:cubicBezTo>
                  <a:cubicBezTo>
                    <a:pt x="1041" y="656"/>
                    <a:pt x="1048" y="652"/>
                    <a:pt x="1051" y="663"/>
                  </a:cubicBezTo>
                  <a:cubicBezTo>
                    <a:pt x="1052" y="664"/>
                    <a:pt x="1055" y="665"/>
                    <a:pt x="1056" y="665"/>
                  </a:cubicBezTo>
                  <a:cubicBezTo>
                    <a:pt x="1062" y="665"/>
                    <a:pt x="1068" y="665"/>
                    <a:pt x="1074" y="665"/>
                  </a:cubicBezTo>
                  <a:cubicBezTo>
                    <a:pt x="1074" y="664"/>
                    <a:pt x="1074" y="664"/>
                    <a:pt x="1073" y="663"/>
                  </a:cubicBezTo>
                  <a:cubicBezTo>
                    <a:pt x="1077" y="661"/>
                    <a:pt x="1081" y="659"/>
                    <a:pt x="1085" y="656"/>
                  </a:cubicBezTo>
                  <a:cubicBezTo>
                    <a:pt x="1085" y="655"/>
                    <a:pt x="1084" y="653"/>
                    <a:pt x="1083" y="650"/>
                  </a:cubicBezTo>
                  <a:cubicBezTo>
                    <a:pt x="1083" y="651"/>
                    <a:pt x="1082" y="652"/>
                    <a:pt x="1082" y="652"/>
                  </a:cubicBezTo>
                  <a:cubicBezTo>
                    <a:pt x="1080" y="652"/>
                    <a:pt x="1077" y="652"/>
                    <a:pt x="1077" y="651"/>
                  </a:cubicBezTo>
                  <a:cubicBezTo>
                    <a:pt x="1074" y="642"/>
                    <a:pt x="1067" y="641"/>
                    <a:pt x="1059" y="642"/>
                  </a:cubicBezTo>
                  <a:cubicBezTo>
                    <a:pt x="1056" y="642"/>
                    <a:pt x="1052" y="640"/>
                    <a:pt x="1049" y="639"/>
                  </a:cubicBezTo>
                  <a:cubicBezTo>
                    <a:pt x="1049" y="638"/>
                    <a:pt x="1049" y="637"/>
                    <a:pt x="1050" y="636"/>
                  </a:cubicBezTo>
                  <a:cubicBezTo>
                    <a:pt x="1055" y="636"/>
                    <a:pt x="1061" y="636"/>
                    <a:pt x="1068" y="636"/>
                  </a:cubicBezTo>
                  <a:cubicBezTo>
                    <a:pt x="1068" y="634"/>
                    <a:pt x="1067" y="631"/>
                    <a:pt x="1067" y="631"/>
                  </a:cubicBezTo>
                  <a:cubicBezTo>
                    <a:pt x="1053" y="631"/>
                    <a:pt x="1039" y="631"/>
                    <a:pt x="1022" y="631"/>
                  </a:cubicBezTo>
                  <a:cubicBezTo>
                    <a:pt x="1034" y="645"/>
                    <a:pt x="1049" y="645"/>
                    <a:pt x="1061" y="649"/>
                  </a:cubicBezTo>
                  <a:cubicBezTo>
                    <a:pt x="1060" y="654"/>
                    <a:pt x="1060" y="658"/>
                    <a:pt x="1059" y="662"/>
                  </a:cubicBezTo>
                  <a:cubicBezTo>
                    <a:pt x="1049" y="650"/>
                    <a:pt x="1041" y="649"/>
                    <a:pt x="1031" y="660"/>
                  </a:cubicBezTo>
                  <a:close/>
                  <a:moveTo>
                    <a:pt x="1478" y="358"/>
                  </a:moveTo>
                  <a:cubicBezTo>
                    <a:pt x="1471" y="377"/>
                    <a:pt x="1476" y="390"/>
                    <a:pt x="1491" y="400"/>
                  </a:cubicBezTo>
                  <a:cubicBezTo>
                    <a:pt x="1502" y="407"/>
                    <a:pt x="1513" y="414"/>
                    <a:pt x="1518" y="427"/>
                  </a:cubicBezTo>
                  <a:cubicBezTo>
                    <a:pt x="1519" y="417"/>
                    <a:pt x="1520" y="407"/>
                    <a:pt x="1519" y="397"/>
                  </a:cubicBezTo>
                  <a:cubicBezTo>
                    <a:pt x="1519" y="396"/>
                    <a:pt x="1517" y="393"/>
                    <a:pt x="1515" y="392"/>
                  </a:cubicBezTo>
                  <a:cubicBezTo>
                    <a:pt x="1503" y="388"/>
                    <a:pt x="1491" y="384"/>
                    <a:pt x="1480" y="379"/>
                  </a:cubicBezTo>
                  <a:cubicBezTo>
                    <a:pt x="1479" y="373"/>
                    <a:pt x="1478" y="365"/>
                    <a:pt x="1478" y="358"/>
                  </a:cubicBezTo>
                  <a:close/>
                  <a:moveTo>
                    <a:pt x="707" y="688"/>
                  </a:moveTo>
                  <a:cubicBezTo>
                    <a:pt x="707" y="688"/>
                    <a:pt x="707" y="690"/>
                    <a:pt x="707" y="690"/>
                  </a:cubicBezTo>
                  <a:cubicBezTo>
                    <a:pt x="723" y="694"/>
                    <a:pt x="739" y="697"/>
                    <a:pt x="755" y="701"/>
                  </a:cubicBezTo>
                  <a:cubicBezTo>
                    <a:pt x="757" y="701"/>
                    <a:pt x="760" y="699"/>
                    <a:pt x="764" y="697"/>
                  </a:cubicBezTo>
                  <a:cubicBezTo>
                    <a:pt x="764" y="702"/>
                    <a:pt x="765" y="707"/>
                    <a:pt x="765" y="711"/>
                  </a:cubicBezTo>
                  <a:cubicBezTo>
                    <a:pt x="764" y="713"/>
                    <a:pt x="762" y="715"/>
                    <a:pt x="760" y="717"/>
                  </a:cubicBezTo>
                  <a:cubicBezTo>
                    <a:pt x="758" y="715"/>
                    <a:pt x="757" y="713"/>
                    <a:pt x="756" y="711"/>
                  </a:cubicBezTo>
                  <a:cubicBezTo>
                    <a:pt x="755" y="709"/>
                    <a:pt x="755" y="707"/>
                    <a:pt x="755" y="704"/>
                  </a:cubicBezTo>
                  <a:cubicBezTo>
                    <a:pt x="750" y="705"/>
                    <a:pt x="747" y="705"/>
                    <a:pt x="743" y="705"/>
                  </a:cubicBezTo>
                  <a:cubicBezTo>
                    <a:pt x="750" y="717"/>
                    <a:pt x="757" y="728"/>
                    <a:pt x="763" y="740"/>
                  </a:cubicBezTo>
                  <a:cubicBezTo>
                    <a:pt x="763" y="724"/>
                    <a:pt x="764" y="721"/>
                    <a:pt x="772" y="717"/>
                  </a:cubicBezTo>
                  <a:cubicBezTo>
                    <a:pt x="772" y="711"/>
                    <a:pt x="773" y="705"/>
                    <a:pt x="773" y="699"/>
                  </a:cubicBezTo>
                  <a:cubicBezTo>
                    <a:pt x="775" y="699"/>
                    <a:pt x="776" y="699"/>
                    <a:pt x="777" y="699"/>
                  </a:cubicBezTo>
                  <a:cubicBezTo>
                    <a:pt x="778" y="705"/>
                    <a:pt x="779" y="711"/>
                    <a:pt x="780" y="717"/>
                  </a:cubicBezTo>
                  <a:cubicBezTo>
                    <a:pt x="781" y="717"/>
                    <a:pt x="782" y="717"/>
                    <a:pt x="782" y="716"/>
                  </a:cubicBezTo>
                  <a:cubicBezTo>
                    <a:pt x="782" y="709"/>
                    <a:pt x="782" y="702"/>
                    <a:pt x="782" y="694"/>
                  </a:cubicBezTo>
                  <a:cubicBezTo>
                    <a:pt x="758" y="692"/>
                    <a:pt x="733" y="690"/>
                    <a:pt x="707" y="688"/>
                  </a:cubicBezTo>
                  <a:close/>
                  <a:moveTo>
                    <a:pt x="963" y="684"/>
                  </a:moveTo>
                  <a:cubicBezTo>
                    <a:pt x="956" y="691"/>
                    <a:pt x="951" y="696"/>
                    <a:pt x="946" y="700"/>
                  </a:cubicBezTo>
                  <a:cubicBezTo>
                    <a:pt x="945" y="700"/>
                    <a:pt x="944" y="699"/>
                    <a:pt x="943" y="699"/>
                  </a:cubicBezTo>
                  <a:cubicBezTo>
                    <a:pt x="943" y="695"/>
                    <a:pt x="944" y="692"/>
                    <a:pt x="944" y="687"/>
                  </a:cubicBezTo>
                  <a:cubicBezTo>
                    <a:pt x="946" y="689"/>
                    <a:pt x="948" y="689"/>
                    <a:pt x="950" y="690"/>
                  </a:cubicBezTo>
                  <a:cubicBezTo>
                    <a:pt x="950" y="688"/>
                    <a:pt x="950" y="686"/>
                    <a:pt x="950" y="684"/>
                  </a:cubicBezTo>
                  <a:cubicBezTo>
                    <a:pt x="945" y="684"/>
                    <a:pt x="940" y="684"/>
                    <a:pt x="932" y="684"/>
                  </a:cubicBezTo>
                  <a:cubicBezTo>
                    <a:pt x="942" y="689"/>
                    <a:pt x="940" y="694"/>
                    <a:pt x="935" y="699"/>
                  </a:cubicBezTo>
                  <a:cubicBezTo>
                    <a:pt x="931" y="695"/>
                    <a:pt x="921" y="694"/>
                    <a:pt x="927" y="684"/>
                  </a:cubicBezTo>
                  <a:cubicBezTo>
                    <a:pt x="922" y="683"/>
                    <a:pt x="917" y="683"/>
                    <a:pt x="913" y="682"/>
                  </a:cubicBezTo>
                  <a:cubicBezTo>
                    <a:pt x="917" y="691"/>
                    <a:pt x="920" y="700"/>
                    <a:pt x="924" y="709"/>
                  </a:cubicBezTo>
                  <a:cubicBezTo>
                    <a:pt x="946" y="713"/>
                    <a:pt x="961" y="703"/>
                    <a:pt x="963" y="688"/>
                  </a:cubicBezTo>
                  <a:cubicBezTo>
                    <a:pt x="966" y="688"/>
                    <a:pt x="970" y="689"/>
                    <a:pt x="974" y="689"/>
                  </a:cubicBezTo>
                  <a:cubicBezTo>
                    <a:pt x="976" y="697"/>
                    <a:pt x="981" y="705"/>
                    <a:pt x="966" y="709"/>
                  </a:cubicBezTo>
                  <a:cubicBezTo>
                    <a:pt x="972" y="709"/>
                    <a:pt x="977" y="709"/>
                    <a:pt x="981" y="709"/>
                  </a:cubicBezTo>
                  <a:cubicBezTo>
                    <a:pt x="980" y="701"/>
                    <a:pt x="979" y="693"/>
                    <a:pt x="978" y="684"/>
                  </a:cubicBezTo>
                  <a:cubicBezTo>
                    <a:pt x="972" y="684"/>
                    <a:pt x="966" y="684"/>
                    <a:pt x="963" y="684"/>
                  </a:cubicBezTo>
                  <a:close/>
                  <a:moveTo>
                    <a:pt x="1407" y="611"/>
                  </a:moveTo>
                  <a:cubicBezTo>
                    <a:pt x="1406" y="623"/>
                    <a:pt x="1405" y="635"/>
                    <a:pt x="1405" y="646"/>
                  </a:cubicBezTo>
                  <a:cubicBezTo>
                    <a:pt x="1413" y="646"/>
                    <a:pt x="1422" y="646"/>
                    <a:pt x="1430" y="646"/>
                  </a:cubicBezTo>
                  <a:cubicBezTo>
                    <a:pt x="1430" y="634"/>
                    <a:pt x="1430" y="623"/>
                    <a:pt x="1430" y="611"/>
                  </a:cubicBezTo>
                  <a:cubicBezTo>
                    <a:pt x="1423" y="611"/>
                    <a:pt x="1415" y="611"/>
                    <a:pt x="1407" y="611"/>
                  </a:cubicBezTo>
                  <a:close/>
                  <a:moveTo>
                    <a:pt x="593" y="432"/>
                  </a:moveTo>
                  <a:cubicBezTo>
                    <a:pt x="593" y="433"/>
                    <a:pt x="592" y="434"/>
                    <a:pt x="592" y="435"/>
                  </a:cubicBezTo>
                  <a:cubicBezTo>
                    <a:pt x="594" y="436"/>
                    <a:pt x="596" y="439"/>
                    <a:pt x="598" y="439"/>
                  </a:cubicBezTo>
                  <a:cubicBezTo>
                    <a:pt x="632" y="441"/>
                    <a:pt x="667" y="443"/>
                    <a:pt x="702" y="444"/>
                  </a:cubicBezTo>
                  <a:cubicBezTo>
                    <a:pt x="703" y="441"/>
                    <a:pt x="704" y="436"/>
                    <a:pt x="705" y="431"/>
                  </a:cubicBezTo>
                  <a:cubicBezTo>
                    <a:pt x="705" y="430"/>
                    <a:pt x="705" y="429"/>
                    <a:pt x="705" y="430"/>
                  </a:cubicBezTo>
                  <a:cubicBezTo>
                    <a:pt x="665" y="427"/>
                    <a:pt x="626" y="424"/>
                    <a:pt x="585" y="421"/>
                  </a:cubicBezTo>
                  <a:cubicBezTo>
                    <a:pt x="589" y="423"/>
                    <a:pt x="592" y="426"/>
                    <a:pt x="595" y="426"/>
                  </a:cubicBezTo>
                  <a:cubicBezTo>
                    <a:pt x="618" y="428"/>
                    <a:pt x="640" y="429"/>
                    <a:pt x="663" y="430"/>
                  </a:cubicBezTo>
                  <a:cubicBezTo>
                    <a:pt x="675" y="431"/>
                    <a:pt x="686" y="434"/>
                    <a:pt x="698" y="436"/>
                  </a:cubicBezTo>
                  <a:cubicBezTo>
                    <a:pt x="698" y="437"/>
                    <a:pt x="698" y="439"/>
                    <a:pt x="697" y="440"/>
                  </a:cubicBezTo>
                  <a:cubicBezTo>
                    <a:pt x="662" y="441"/>
                    <a:pt x="628" y="437"/>
                    <a:pt x="593" y="432"/>
                  </a:cubicBezTo>
                  <a:close/>
                  <a:moveTo>
                    <a:pt x="711" y="428"/>
                  </a:moveTo>
                  <a:cubicBezTo>
                    <a:pt x="711" y="442"/>
                    <a:pt x="711" y="456"/>
                    <a:pt x="711" y="469"/>
                  </a:cubicBezTo>
                  <a:cubicBezTo>
                    <a:pt x="729" y="470"/>
                    <a:pt x="746" y="472"/>
                    <a:pt x="763" y="474"/>
                  </a:cubicBezTo>
                  <a:cubicBezTo>
                    <a:pt x="765" y="461"/>
                    <a:pt x="766" y="448"/>
                    <a:pt x="768" y="435"/>
                  </a:cubicBezTo>
                  <a:cubicBezTo>
                    <a:pt x="764" y="435"/>
                    <a:pt x="760" y="435"/>
                    <a:pt x="755" y="435"/>
                  </a:cubicBezTo>
                  <a:cubicBezTo>
                    <a:pt x="751" y="435"/>
                    <a:pt x="746" y="434"/>
                    <a:pt x="742" y="434"/>
                  </a:cubicBezTo>
                  <a:cubicBezTo>
                    <a:pt x="745" y="436"/>
                    <a:pt x="749" y="436"/>
                    <a:pt x="752" y="437"/>
                  </a:cubicBezTo>
                  <a:cubicBezTo>
                    <a:pt x="763" y="440"/>
                    <a:pt x="767" y="455"/>
                    <a:pt x="759" y="462"/>
                  </a:cubicBezTo>
                  <a:cubicBezTo>
                    <a:pt x="758" y="463"/>
                    <a:pt x="755" y="465"/>
                    <a:pt x="754" y="464"/>
                  </a:cubicBezTo>
                  <a:cubicBezTo>
                    <a:pt x="740" y="462"/>
                    <a:pt x="727" y="460"/>
                    <a:pt x="714" y="458"/>
                  </a:cubicBezTo>
                  <a:cubicBezTo>
                    <a:pt x="714" y="441"/>
                    <a:pt x="717" y="435"/>
                    <a:pt x="730" y="433"/>
                  </a:cubicBezTo>
                  <a:cubicBezTo>
                    <a:pt x="724" y="431"/>
                    <a:pt x="718" y="430"/>
                    <a:pt x="711" y="428"/>
                  </a:cubicBezTo>
                  <a:close/>
                  <a:moveTo>
                    <a:pt x="834" y="221"/>
                  </a:moveTo>
                  <a:cubicBezTo>
                    <a:pt x="848" y="220"/>
                    <a:pt x="862" y="217"/>
                    <a:pt x="876" y="217"/>
                  </a:cubicBezTo>
                  <a:cubicBezTo>
                    <a:pt x="905" y="217"/>
                    <a:pt x="934" y="219"/>
                    <a:pt x="963" y="220"/>
                  </a:cubicBezTo>
                  <a:cubicBezTo>
                    <a:pt x="966" y="220"/>
                    <a:pt x="968" y="219"/>
                    <a:pt x="971" y="218"/>
                  </a:cubicBezTo>
                  <a:cubicBezTo>
                    <a:pt x="968" y="217"/>
                    <a:pt x="966" y="215"/>
                    <a:pt x="964" y="215"/>
                  </a:cubicBezTo>
                  <a:cubicBezTo>
                    <a:pt x="934" y="213"/>
                    <a:pt x="904" y="211"/>
                    <a:pt x="874" y="210"/>
                  </a:cubicBezTo>
                  <a:cubicBezTo>
                    <a:pt x="861" y="210"/>
                    <a:pt x="847" y="211"/>
                    <a:pt x="834" y="212"/>
                  </a:cubicBezTo>
                  <a:cubicBezTo>
                    <a:pt x="834" y="216"/>
                    <a:pt x="834" y="218"/>
                    <a:pt x="834" y="221"/>
                  </a:cubicBezTo>
                  <a:close/>
                  <a:moveTo>
                    <a:pt x="971" y="340"/>
                  </a:moveTo>
                  <a:cubicBezTo>
                    <a:pt x="972" y="341"/>
                    <a:pt x="972" y="342"/>
                    <a:pt x="973" y="343"/>
                  </a:cubicBezTo>
                  <a:cubicBezTo>
                    <a:pt x="995" y="365"/>
                    <a:pt x="1010" y="391"/>
                    <a:pt x="1023" y="419"/>
                  </a:cubicBezTo>
                  <a:cubicBezTo>
                    <a:pt x="1025" y="422"/>
                    <a:pt x="1030" y="424"/>
                    <a:pt x="1033" y="426"/>
                  </a:cubicBezTo>
                  <a:cubicBezTo>
                    <a:pt x="1034" y="425"/>
                    <a:pt x="1034" y="425"/>
                    <a:pt x="1035" y="424"/>
                  </a:cubicBezTo>
                  <a:cubicBezTo>
                    <a:pt x="1033" y="421"/>
                    <a:pt x="1031" y="417"/>
                    <a:pt x="1030" y="414"/>
                  </a:cubicBezTo>
                  <a:cubicBezTo>
                    <a:pt x="1016" y="391"/>
                    <a:pt x="1003" y="368"/>
                    <a:pt x="990" y="344"/>
                  </a:cubicBezTo>
                  <a:cubicBezTo>
                    <a:pt x="985" y="335"/>
                    <a:pt x="981" y="334"/>
                    <a:pt x="971" y="340"/>
                  </a:cubicBezTo>
                  <a:close/>
                  <a:moveTo>
                    <a:pt x="410" y="961"/>
                  </a:moveTo>
                  <a:cubicBezTo>
                    <a:pt x="413" y="956"/>
                    <a:pt x="415" y="952"/>
                    <a:pt x="416" y="949"/>
                  </a:cubicBezTo>
                  <a:cubicBezTo>
                    <a:pt x="417" y="949"/>
                    <a:pt x="418" y="950"/>
                    <a:pt x="419" y="950"/>
                  </a:cubicBezTo>
                  <a:cubicBezTo>
                    <a:pt x="419" y="967"/>
                    <a:pt x="419" y="984"/>
                    <a:pt x="419" y="1002"/>
                  </a:cubicBezTo>
                  <a:cubicBezTo>
                    <a:pt x="423" y="1002"/>
                    <a:pt x="427" y="1002"/>
                    <a:pt x="431" y="1002"/>
                  </a:cubicBezTo>
                  <a:cubicBezTo>
                    <a:pt x="422" y="982"/>
                    <a:pt x="428" y="962"/>
                    <a:pt x="428" y="941"/>
                  </a:cubicBezTo>
                  <a:cubicBezTo>
                    <a:pt x="429" y="942"/>
                    <a:pt x="430" y="942"/>
                    <a:pt x="431" y="943"/>
                  </a:cubicBezTo>
                  <a:cubicBezTo>
                    <a:pt x="432" y="941"/>
                    <a:pt x="433" y="939"/>
                    <a:pt x="435" y="936"/>
                  </a:cubicBezTo>
                  <a:cubicBezTo>
                    <a:pt x="423" y="937"/>
                    <a:pt x="414" y="937"/>
                    <a:pt x="403" y="938"/>
                  </a:cubicBezTo>
                  <a:cubicBezTo>
                    <a:pt x="403" y="940"/>
                    <a:pt x="404" y="943"/>
                    <a:pt x="405" y="946"/>
                  </a:cubicBezTo>
                  <a:cubicBezTo>
                    <a:pt x="408" y="943"/>
                    <a:pt x="409" y="941"/>
                    <a:pt x="411" y="939"/>
                  </a:cubicBezTo>
                  <a:cubicBezTo>
                    <a:pt x="412" y="939"/>
                    <a:pt x="413" y="940"/>
                    <a:pt x="413" y="940"/>
                  </a:cubicBezTo>
                  <a:cubicBezTo>
                    <a:pt x="412" y="946"/>
                    <a:pt x="411" y="952"/>
                    <a:pt x="410" y="961"/>
                  </a:cubicBezTo>
                  <a:close/>
                  <a:moveTo>
                    <a:pt x="1394" y="263"/>
                  </a:moveTo>
                  <a:cubicBezTo>
                    <a:pt x="1368" y="253"/>
                    <a:pt x="1343" y="249"/>
                    <a:pt x="1317" y="250"/>
                  </a:cubicBezTo>
                  <a:cubicBezTo>
                    <a:pt x="1318" y="248"/>
                    <a:pt x="1319" y="247"/>
                    <a:pt x="1320" y="245"/>
                  </a:cubicBezTo>
                  <a:cubicBezTo>
                    <a:pt x="1314" y="247"/>
                    <a:pt x="1308" y="248"/>
                    <a:pt x="1303" y="250"/>
                  </a:cubicBezTo>
                  <a:cubicBezTo>
                    <a:pt x="1301" y="250"/>
                    <a:pt x="1299" y="252"/>
                    <a:pt x="1299" y="253"/>
                  </a:cubicBezTo>
                  <a:cubicBezTo>
                    <a:pt x="1301" y="262"/>
                    <a:pt x="1296" y="274"/>
                    <a:pt x="1308" y="280"/>
                  </a:cubicBezTo>
                  <a:cubicBezTo>
                    <a:pt x="1308" y="271"/>
                    <a:pt x="1308" y="263"/>
                    <a:pt x="1308" y="255"/>
                  </a:cubicBezTo>
                  <a:cubicBezTo>
                    <a:pt x="1337" y="258"/>
                    <a:pt x="1364" y="260"/>
                    <a:pt x="1394" y="263"/>
                  </a:cubicBezTo>
                  <a:close/>
                  <a:moveTo>
                    <a:pt x="1233" y="446"/>
                  </a:moveTo>
                  <a:cubicBezTo>
                    <a:pt x="1229" y="430"/>
                    <a:pt x="1226" y="416"/>
                    <a:pt x="1222" y="402"/>
                  </a:cubicBezTo>
                  <a:cubicBezTo>
                    <a:pt x="1219" y="389"/>
                    <a:pt x="1218" y="389"/>
                    <a:pt x="1206" y="391"/>
                  </a:cubicBezTo>
                  <a:cubicBezTo>
                    <a:pt x="1210" y="409"/>
                    <a:pt x="1214" y="426"/>
                    <a:pt x="1219" y="444"/>
                  </a:cubicBezTo>
                  <a:cubicBezTo>
                    <a:pt x="1223" y="444"/>
                    <a:pt x="1227" y="445"/>
                    <a:pt x="1233" y="446"/>
                  </a:cubicBezTo>
                  <a:close/>
                  <a:moveTo>
                    <a:pt x="1545" y="901"/>
                  </a:moveTo>
                  <a:cubicBezTo>
                    <a:pt x="1548" y="891"/>
                    <a:pt x="1552" y="881"/>
                    <a:pt x="1555" y="871"/>
                  </a:cubicBezTo>
                  <a:cubicBezTo>
                    <a:pt x="1556" y="869"/>
                    <a:pt x="1555" y="866"/>
                    <a:pt x="1553" y="864"/>
                  </a:cubicBezTo>
                  <a:cubicBezTo>
                    <a:pt x="1545" y="858"/>
                    <a:pt x="1536" y="852"/>
                    <a:pt x="1526" y="844"/>
                  </a:cubicBezTo>
                  <a:cubicBezTo>
                    <a:pt x="1526" y="848"/>
                    <a:pt x="1525" y="852"/>
                    <a:pt x="1527" y="854"/>
                  </a:cubicBezTo>
                  <a:cubicBezTo>
                    <a:pt x="1532" y="869"/>
                    <a:pt x="1538" y="884"/>
                    <a:pt x="1545" y="901"/>
                  </a:cubicBezTo>
                  <a:close/>
                  <a:moveTo>
                    <a:pt x="1891" y="919"/>
                  </a:moveTo>
                  <a:cubicBezTo>
                    <a:pt x="1891" y="918"/>
                    <a:pt x="1890" y="917"/>
                    <a:pt x="1889" y="916"/>
                  </a:cubicBezTo>
                  <a:cubicBezTo>
                    <a:pt x="1885" y="918"/>
                    <a:pt x="1880" y="920"/>
                    <a:pt x="1875" y="923"/>
                  </a:cubicBezTo>
                  <a:cubicBezTo>
                    <a:pt x="1871" y="925"/>
                    <a:pt x="1868" y="928"/>
                    <a:pt x="1864" y="929"/>
                  </a:cubicBezTo>
                  <a:cubicBezTo>
                    <a:pt x="1850" y="935"/>
                    <a:pt x="1835" y="931"/>
                    <a:pt x="1834" y="918"/>
                  </a:cubicBezTo>
                  <a:cubicBezTo>
                    <a:pt x="1834" y="918"/>
                    <a:pt x="1834" y="917"/>
                    <a:pt x="1833" y="916"/>
                  </a:cubicBezTo>
                  <a:cubicBezTo>
                    <a:pt x="1831" y="916"/>
                    <a:pt x="1829" y="917"/>
                    <a:pt x="1825" y="917"/>
                  </a:cubicBezTo>
                  <a:cubicBezTo>
                    <a:pt x="1831" y="926"/>
                    <a:pt x="1837" y="934"/>
                    <a:pt x="1841" y="940"/>
                  </a:cubicBezTo>
                  <a:cubicBezTo>
                    <a:pt x="1856" y="940"/>
                    <a:pt x="1869" y="940"/>
                    <a:pt x="1883" y="940"/>
                  </a:cubicBezTo>
                  <a:cubicBezTo>
                    <a:pt x="1886" y="934"/>
                    <a:pt x="1889" y="926"/>
                    <a:pt x="1891" y="919"/>
                  </a:cubicBezTo>
                  <a:close/>
                  <a:moveTo>
                    <a:pt x="944" y="619"/>
                  </a:moveTo>
                  <a:cubicBezTo>
                    <a:pt x="943" y="632"/>
                    <a:pt x="943" y="645"/>
                    <a:pt x="942" y="659"/>
                  </a:cubicBezTo>
                  <a:cubicBezTo>
                    <a:pt x="934" y="653"/>
                    <a:pt x="930" y="655"/>
                    <a:pt x="926" y="663"/>
                  </a:cubicBezTo>
                  <a:cubicBezTo>
                    <a:pt x="940" y="663"/>
                    <a:pt x="955" y="663"/>
                    <a:pt x="969" y="663"/>
                  </a:cubicBezTo>
                  <a:cubicBezTo>
                    <a:pt x="969" y="662"/>
                    <a:pt x="969" y="662"/>
                    <a:pt x="969" y="661"/>
                  </a:cubicBezTo>
                  <a:cubicBezTo>
                    <a:pt x="962" y="658"/>
                    <a:pt x="954" y="655"/>
                    <a:pt x="944" y="652"/>
                  </a:cubicBezTo>
                  <a:cubicBezTo>
                    <a:pt x="946" y="642"/>
                    <a:pt x="948" y="632"/>
                    <a:pt x="949" y="623"/>
                  </a:cubicBezTo>
                  <a:cubicBezTo>
                    <a:pt x="960" y="623"/>
                    <a:pt x="969" y="623"/>
                    <a:pt x="978" y="623"/>
                  </a:cubicBezTo>
                  <a:cubicBezTo>
                    <a:pt x="987" y="623"/>
                    <a:pt x="996" y="628"/>
                    <a:pt x="1005" y="619"/>
                  </a:cubicBezTo>
                  <a:cubicBezTo>
                    <a:pt x="983" y="619"/>
                    <a:pt x="963" y="619"/>
                    <a:pt x="944" y="619"/>
                  </a:cubicBezTo>
                  <a:close/>
                  <a:moveTo>
                    <a:pt x="1614" y="409"/>
                  </a:moveTo>
                  <a:cubicBezTo>
                    <a:pt x="1603" y="412"/>
                    <a:pt x="1611" y="420"/>
                    <a:pt x="1611" y="424"/>
                  </a:cubicBezTo>
                  <a:cubicBezTo>
                    <a:pt x="1611" y="434"/>
                    <a:pt x="1615" y="443"/>
                    <a:pt x="1617" y="451"/>
                  </a:cubicBezTo>
                  <a:cubicBezTo>
                    <a:pt x="1614" y="454"/>
                    <a:pt x="1611" y="455"/>
                    <a:pt x="1610" y="457"/>
                  </a:cubicBezTo>
                  <a:cubicBezTo>
                    <a:pt x="1610" y="460"/>
                    <a:pt x="1611" y="463"/>
                    <a:pt x="1611" y="466"/>
                  </a:cubicBezTo>
                  <a:cubicBezTo>
                    <a:pt x="1612" y="469"/>
                    <a:pt x="1612" y="471"/>
                    <a:pt x="1613" y="474"/>
                  </a:cubicBezTo>
                  <a:cubicBezTo>
                    <a:pt x="1612" y="474"/>
                    <a:pt x="1612" y="474"/>
                    <a:pt x="1611" y="474"/>
                  </a:cubicBezTo>
                  <a:cubicBezTo>
                    <a:pt x="1611" y="472"/>
                    <a:pt x="1610" y="470"/>
                    <a:pt x="1608" y="466"/>
                  </a:cubicBezTo>
                  <a:cubicBezTo>
                    <a:pt x="1606" y="469"/>
                    <a:pt x="1605" y="471"/>
                    <a:pt x="1604" y="473"/>
                  </a:cubicBezTo>
                  <a:cubicBezTo>
                    <a:pt x="1610" y="476"/>
                    <a:pt x="1616" y="479"/>
                    <a:pt x="1622" y="481"/>
                  </a:cubicBezTo>
                  <a:cubicBezTo>
                    <a:pt x="1622" y="481"/>
                    <a:pt x="1623" y="480"/>
                    <a:pt x="1624" y="479"/>
                  </a:cubicBezTo>
                  <a:cubicBezTo>
                    <a:pt x="1618" y="456"/>
                    <a:pt x="1630" y="431"/>
                    <a:pt x="1614" y="409"/>
                  </a:cubicBezTo>
                  <a:close/>
                  <a:moveTo>
                    <a:pt x="553" y="317"/>
                  </a:moveTo>
                  <a:cubicBezTo>
                    <a:pt x="542" y="298"/>
                    <a:pt x="527" y="284"/>
                    <a:pt x="509" y="273"/>
                  </a:cubicBezTo>
                  <a:cubicBezTo>
                    <a:pt x="506" y="271"/>
                    <a:pt x="501" y="271"/>
                    <a:pt x="497" y="270"/>
                  </a:cubicBezTo>
                  <a:cubicBezTo>
                    <a:pt x="496" y="271"/>
                    <a:pt x="496" y="272"/>
                    <a:pt x="496" y="272"/>
                  </a:cubicBezTo>
                  <a:cubicBezTo>
                    <a:pt x="503" y="276"/>
                    <a:pt x="491" y="287"/>
                    <a:pt x="501" y="289"/>
                  </a:cubicBezTo>
                  <a:cubicBezTo>
                    <a:pt x="505" y="285"/>
                    <a:pt x="508" y="281"/>
                    <a:pt x="511" y="281"/>
                  </a:cubicBezTo>
                  <a:cubicBezTo>
                    <a:pt x="516" y="282"/>
                    <a:pt x="518" y="287"/>
                    <a:pt x="517" y="292"/>
                  </a:cubicBezTo>
                  <a:cubicBezTo>
                    <a:pt x="517" y="292"/>
                    <a:pt x="517" y="293"/>
                    <a:pt x="517" y="294"/>
                  </a:cubicBezTo>
                  <a:cubicBezTo>
                    <a:pt x="514" y="301"/>
                    <a:pt x="518" y="304"/>
                    <a:pt x="522" y="306"/>
                  </a:cubicBezTo>
                  <a:cubicBezTo>
                    <a:pt x="524" y="302"/>
                    <a:pt x="525" y="298"/>
                    <a:pt x="527" y="292"/>
                  </a:cubicBezTo>
                  <a:cubicBezTo>
                    <a:pt x="530" y="299"/>
                    <a:pt x="532" y="305"/>
                    <a:pt x="534" y="311"/>
                  </a:cubicBezTo>
                  <a:cubicBezTo>
                    <a:pt x="540" y="313"/>
                    <a:pt x="546" y="315"/>
                    <a:pt x="553" y="317"/>
                  </a:cubicBezTo>
                  <a:close/>
                  <a:moveTo>
                    <a:pt x="1432" y="849"/>
                  </a:moveTo>
                  <a:cubicBezTo>
                    <a:pt x="1440" y="854"/>
                    <a:pt x="1443" y="847"/>
                    <a:pt x="1448" y="844"/>
                  </a:cubicBezTo>
                  <a:cubicBezTo>
                    <a:pt x="1452" y="841"/>
                    <a:pt x="1456" y="839"/>
                    <a:pt x="1460" y="837"/>
                  </a:cubicBezTo>
                  <a:cubicBezTo>
                    <a:pt x="1461" y="838"/>
                    <a:pt x="1462" y="839"/>
                    <a:pt x="1462" y="840"/>
                  </a:cubicBezTo>
                  <a:cubicBezTo>
                    <a:pt x="1456" y="846"/>
                    <a:pt x="1449" y="850"/>
                    <a:pt x="1442" y="856"/>
                  </a:cubicBezTo>
                  <a:cubicBezTo>
                    <a:pt x="1440" y="857"/>
                    <a:pt x="1437" y="859"/>
                    <a:pt x="1436" y="861"/>
                  </a:cubicBezTo>
                  <a:cubicBezTo>
                    <a:pt x="1434" y="868"/>
                    <a:pt x="1432" y="876"/>
                    <a:pt x="1430" y="883"/>
                  </a:cubicBezTo>
                  <a:cubicBezTo>
                    <a:pt x="1431" y="883"/>
                    <a:pt x="1431" y="882"/>
                    <a:pt x="1432" y="881"/>
                  </a:cubicBezTo>
                  <a:cubicBezTo>
                    <a:pt x="1446" y="866"/>
                    <a:pt x="1461" y="852"/>
                    <a:pt x="1475" y="837"/>
                  </a:cubicBezTo>
                  <a:cubicBezTo>
                    <a:pt x="1477" y="835"/>
                    <a:pt x="1477" y="831"/>
                    <a:pt x="1477" y="828"/>
                  </a:cubicBezTo>
                  <a:cubicBezTo>
                    <a:pt x="1461" y="833"/>
                    <a:pt x="1447" y="838"/>
                    <a:pt x="1432" y="842"/>
                  </a:cubicBezTo>
                  <a:cubicBezTo>
                    <a:pt x="1432" y="844"/>
                    <a:pt x="1432" y="847"/>
                    <a:pt x="1432" y="849"/>
                  </a:cubicBezTo>
                  <a:close/>
                  <a:moveTo>
                    <a:pt x="791" y="897"/>
                  </a:moveTo>
                  <a:cubicBezTo>
                    <a:pt x="790" y="896"/>
                    <a:pt x="789" y="896"/>
                    <a:pt x="788" y="895"/>
                  </a:cubicBezTo>
                  <a:cubicBezTo>
                    <a:pt x="801" y="874"/>
                    <a:pt x="801" y="874"/>
                    <a:pt x="798" y="866"/>
                  </a:cubicBezTo>
                  <a:cubicBezTo>
                    <a:pt x="792" y="878"/>
                    <a:pt x="791" y="893"/>
                    <a:pt x="772" y="896"/>
                  </a:cubicBezTo>
                  <a:cubicBezTo>
                    <a:pt x="774" y="891"/>
                    <a:pt x="776" y="888"/>
                    <a:pt x="778" y="883"/>
                  </a:cubicBezTo>
                  <a:cubicBezTo>
                    <a:pt x="775" y="886"/>
                    <a:pt x="772" y="888"/>
                    <a:pt x="770" y="890"/>
                  </a:cubicBezTo>
                  <a:cubicBezTo>
                    <a:pt x="769" y="890"/>
                    <a:pt x="769" y="890"/>
                    <a:pt x="769" y="889"/>
                  </a:cubicBezTo>
                  <a:cubicBezTo>
                    <a:pt x="772" y="882"/>
                    <a:pt x="775" y="875"/>
                    <a:pt x="778" y="869"/>
                  </a:cubicBezTo>
                  <a:cubicBezTo>
                    <a:pt x="778" y="868"/>
                    <a:pt x="777" y="868"/>
                    <a:pt x="776" y="868"/>
                  </a:cubicBezTo>
                  <a:cubicBezTo>
                    <a:pt x="772" y="875"/>
                    <a:pt x="767" y="883"/>
                    <a:pt x="763" y="891"/>
                  </a:cubicBezTo>
                  <a:cubicBezTo>
                    <a:pt x="762" y="891"/>
                    <a:pt x="762" y="891"/>
                    <a:pt x="761" y="890"/>
                  </a:cubicBezTo>
                  <a:cubicBezTo>
                    <a:pt x="762" y="887"/>
                    <a:pt x="763" y="883"/>
                    <a:pt x="764" y="877"/>
                  </a:cubicBezTo>
                  <a:cubicBezTo>
                    <a:pt x="758" y="885"/>
                    <a:pt x="754" y="892"/>
                    <a:pt x="748" y="900"/>
                  </a:cubicBezTo>
                  <a:cubicBezTo>
                    <a:pt x="763" y="899"/>
                    <a:pt x="777" y="898"/>
                    <a:pt x="791" y="897"/>
                  </a:cubicBezTo>
                  <a:cubicBezTo>
                    <a:pt x="796" y="897"/>
                    <a:pt x="802" y="899"/>
                    <a:pt x="805" y="891"/>
                  </a:cubicBezTo>
                  <a:cubicBezTo>
                    <a:pt x="806" y="886"/>
                    <a:pt x="808" y="881"/>
                    <a:pt x="810" y="876"/>
                  </a:cubicBezTo>
                  <a:cubicBezTo>
                    <a:pt x="810" y="876"/>
                    <a:pt x="809" y="875"/>
                    <a:pt x="808" y="875"/>
                  </a:cubicBezTo>
                  <a:cubicBezTo>
                    <a:pt x="803" y="882"/>
                    <a:pt x="797" y="890"/>
                    <a:pt x="791" y="897"/>
                  </a:cubicBezTo>
                  <a:close/>
                  <a:moveTo>
                    <a:pt x="2089" y="531"/>
                  </a:moveTo>
                  <a:cubicBezTo>
                    <a:pt x="2089" y="530"/>
                    <a:pt x="2089" y="529"/>
                    <a:pt x="2090" y="528"/>
                  </a:cubicBezTo>
                  <a:cubicBezTo>
                    <a:pt x="2084" y="526"/>
                    <a:pt x="2079" y="525"/>
                    <a:pt x="2074" y="524"/>
                  </a:cubicBezTo>
                  <a:cubicBezTo>
                    <a:pt x="2059" y="522"/>
                    <a:pt x="2043" y="529"/>
                    <a:pt x="2030" y="517"/>
                  </a:cubicBezTo>
                  <a:cubicBezTo>
                    <a:pt x="2029" y="517"/>
                    <a:pt x="2028" y="517"/>
                    <a:pt x="2026" y="517"/>
                  </a:cubicBezTo>
                  <a:cubicBezTo>
                    <a:pt x="2004" y="517"/>
                    <a:pt x="1981" y="518"/>
                    <a:pt x="1959" y="519"/>
                  </a:cubicBezTo>
                  <a:cubicBezTo>
                    <a:pt x="1980" y="522"/>
                    <a:pt x="2002" y="524"/>
                    <a:pt x="2023" y="526"/>
                  </a:cubicBezTo>
                  <a:cubicBezTo>
                    <a:pt x="2045" y="527"/>
                    <a:pt x="2067" y="529"/>
                    <a:pt x="2089" y="531"/>
                  </a:cubicBezTo>
                  <a:close/>
                  <a:moveTo>
                    <a:pt x="1323" y="919"/>
                  </a:moveTo>
                  <a:cubicBezTo>
                    <a:pt x="1325" y="909"/>
                    <a:pt x="1328" y="899"/>
                    <a:pt x="1331" y="890"/>
                  </a:cubicBezTo>
                  <a:cubicBezTo>
                    <a:pt x="1330" y="889"/>
                    <a:pt x="1330" y="889"/>
                    <a:pt x="1329" y="889"/>
                  </a:cubicBezTo>
                  <a:cubicBezTo>
                    <a:pt x="1324" y="904"/>
                    <a:pt x="1319" y="919"/>
                    <a:pt x="1314" y="934"/>
                  </a:cubicBezTo>
                  <a:cubicBezTo>
                    <a:pt x="1345" y="929"/>
                    <a:pt x="1357" y="903"/>
                    <a:pt x="1370" y="878"/>
                  </a:cubicBezTo>
                  <a:cubicBezTo>
                    <a:pt x="1370" y="877"/>
                    <a:pt x="1370" y="875"/>
                    <a:pt x="1370" y="873"/>
                  </a:cubicBezTo>
                  <a:cubicBezTo>
                    <a:pt x="1367" y="875"/>
                    <a:pt x="1365" y="877"/>
                    <a:pt x="1362" y="878"/>
                  </a:cubicBezTo>
                  <a:cubicBezTo>
                    <a:pt x="1361" y="876"/>
                    <a:pt x="1360" y="875"/>
                    <a:pt x="1359" y="873"/>
                  </a:cubicBezTo>
                  <a:cubicBezTo>
                    <a:pt x="1358" y="882"/>
                    <a:pt x="1357" y="890"/>
                    <a:pt x="1356" y="898"/>
                  </a:cubicBezTo>
                  <a:cubicBezTo>
                    <a:pt x="1356" y="899"/>
                    <a:pt x="1353" y="901"/>
                    <a:pt x="1351" y="902"/>
                  </a:cubicBezTo>
                  <a:cubicBezTo>
                    <a:pt x="1351" y="900"/>
                    <a:pt x="1350" y="898"/>
                    <a:pt x="1350" y="896"/>
                  </a:cubicBezTo>
                  <a:cubicBezTo>
                    <a:pt x="1350" y="893"/>
                    <a:pt x="1351" y="889"/>
                    <a:pt x="1351" y="885"/>
                  </a:cubicBezTo>
                  <a:cubicBezTo>
                    <a:pt x="1345" y="900"/>
                    <a:pt x="1343" y="917"/>
                    <a:pt x="1325" y="926"/>
                  </a:cubicBezTo>
                  <a:cubicBezTo>
                    <a:pt x="1326" y="923"/>
                    <a:pt x="1326" y="921"/>
                    <a:pt x="1327" y="919"/>
                  </a:cubicBezTo>
                  <a:cubicBezTo>
                    <a:pt x="1325" y="919"/>
                    <a:pt x="1324" y="919"/>
                    <a:pt x="1323" y="919"/>
                  </a:cubicBezTo>
                  <a:close/>
                  <a:moveTo>
                    <a:pt x="1064" y="959"/>
                  </a:moveTo>
                  <a:cubicBezTo>
                    <a:pt x="1077" y="957"/>
                    <a:pt x="1092" y="955"/>
                    <a:pt x="1108" y="953"/>
                  </a:cubicBezTo>
                  <a:cubicBezTo>
                    <a:pt x="1104" y="943"/>
                    <a:pt x="1099" y="934"/>
                    <a:pt x="1095" y="926"/>
                  </a:cubicBezTo>
                  <a:cubicBezTo>
                    <a:pt x="1084" y="937"/>
                    <a:pt x="1073" y="948"/>
                    <a:pt x="1064" y="959"/>
                  </a:cubicBezTo>
                  <a:close/>
                  <a:moveTo>
                    <a:pt x="1085" y="162"/>
                  </a:moveTo>
                  <a:cubicBezTo>
                    <a:pt x="1086" y="159"/>
                    <a:pt x="1087" y="157"/>
                    <a:pt x="1088" y="154"/>
                  </a:cubicBezTo>
                  <a:cubicBezTo>
                    <a:pt x="1088" y="155"/>
                    <a:pt x="1089" y="156"/>
                    <a:pt x="1089" y="156"/>
                  </a:cubicBezTo>
                  <a:cubicBezTo>
                    <a:pt x="1092" y="155"/>
                    <a:pt x="1095" y="153"/>
                    <a:pt x="1098" y="152"/>
                  </a:cubicBezTo>
                  <a:cubicBezTo>
                    <a:pt x="1101" y="151"/>
                    <a:pt x="1105" y="151"/>
                    <a:pt x="1110" y="151"/>
                  </a:cubicBezTo>
                  <a:cubicBezTo>
                    <a:pt x="1110" y="157"/>
                    <a:pt x="1110" y="161"/>
                    <a:pt x="1110" y="166"/>
                  </a:cubicBezTo>
                  <a:cubicBezTo>
                    <a:pt x="1120" y="166"/>
                    <a:pt x="1129" y="167"/>
                    <a:pt x="1138" y="167"/>
                  </a:cubicBezTo>
                  <a:cubicBezTo>
                    <a:pt x="1137" y="162"/>
                    <a:pt x="1136" y="157"/>
                    <a:pt x="1135" y="150"/>
                  </a:cubicBezTo>
                  <a:cubicBezTo>
                    <a:pt x="1125" y="150"/>
                    <a:pt x="1114" y="149"/>
                    <a:pt x="1103" y="149"/>
                  </a:cubicBezTo>
                  <a:cubicBezTo>
                    <a:pt x="1085" y="149"/>
                    <a:pt x="1085" y="149"/>
                    <a:pt x="1083" y="168"/>
                  </a:cubicBezTo>
                  <a:cubicBezTo>
                    <a:pt x="1088" y="167"/>
                    <a:pt x="1092" y="167"/>
                    <a:pt x="1097" y="166"/>
                  </a:cubicBezTo>
                  <a:cubicBezTo>
                    <a:pt x="1097" y="166"/>
                    <a:pt x="1097" y="165"/>
                    <a:pt x="1097" y="165"/>
                  </a:cubicBezTo>
                  <a:cubicBezTo>
                    <a:pt x="1093" y="164"/>
                    <a:pt x="1090" y="163"/>
                    <a:pt x="1085" y="162"/>
                  </a:cubicBezTo>
                  <a:close/>
                  <a:moveTo>
                    <a:pt x="1335" y="499"/>
                  </a:moveTo>
                  <a:cubicBezTo>
                    <a:pt x="1334" y="501"/>
                    <a:pt x="1333" y="503"/>
                    <a:pt x="1332" y="505"/>
                  </a:cubicBezTo>
                  <a:cubicBezTo>
                    <a:pt x="1331" y="505"/>
                    <a:pt x="1330" y="505"/>
                    <a:pt x="1329" y="504"/>
                  </a:cubicBezTo>
                  <a:cubicBezTo>
                    <a:pt x="1329" y="495"/>
                    <a:pt x="1329" y="487"/>
                    <a:pt x="1328" y="476"/>
                  </a:cubicBezTo>
                  <a:cubicBezTo>
                    <a:pt x="1340" y="480"/>
                    <a:pt x="1349" y="482"/>
                    <a:pt x="1358" y="485"/>
                  </a:cubicBezTo>
                  <a:cubicBezTo>
                    <a:pt x="1358" y="483"/>
                    <a:pt x="1358" y="479"/>
                    <a:pt x="1357" y="476"/>
                  </a:cubicBezTo>
                  <a:cubicBezTo>
                    <a:pt x="1342" y="474"/>
                    <a:pt x="1327" y="473"/>
                    <a:pt x="1312" y="472"/>
                  </a:cubicBezTo>
                  <a:cubicBezTo>
                    <a:pt x="1314" y="484"/>
                    <a:pt x="1316" y="495"/>
                    <a:pt x="1317" y="506"/>
                  </a:cubicBezTo>
                  <a:cubicBezTo>
                    <a:pt x="1318" y="506"/>
                    <a:pt x="1319" y="506"/>
                    <a:pt x="1319" y="506"/>
                  </a:cubicBezTo>
                  <a:cubicBezTo>
                    <a:pt x="1319" y="498"/>
                    <a:pt x="1319" y="490"/>
                    <a:pt x="1319" y="482"/>
                  </a:cubicBezTo>
                  <a:cubicBezTo>
                    <a:pt x="1320" y="482"/>
                    <a:pt x="1321" y="482"/>
                    <a:pt x="1322" y="482"/>
                  </a:cubicBezTo>
                  <a:cubicBezTo>
                    <a:pt x="1323" y="488"/>
                    <a:pt x="1324" y="494"/>
                    <a:pt x="1325" y="501"/>
                  </a:cubicBezTo>
                  <a:cubicBezTo>
                    <a:pt x="1325" y="503"/>
                    <a:pt x="1327" y="507"/>
                    <a:pt x="1327" y="507"/>
                  </a:cubicBezTo>
                  <a:cubicBezTo>
                    <a:pt x="1336" y="507"/>
                    <a:pt x="1345" y="510"/>
                    <a:pt x="1354" y="504"/>
                  </a:cubicBezTo>
                  <a:cubicBezTo>
                    <a:pt x="1347" y="502"/>
                    <a:pt x="1341" y="501"/>
                    <a:pt x="1335" y="499"/>
                  </a:cubicBezTo>
                  <a:close/>
                  <a:moveTo>
                    <a:pt x="793" y="942"/>
                  </a:moveTo>
                  <a:cubicBezTo>
                    <a:pt x="793" y="941"/>
                    <a:pt x="793" y="940"/>
                    <a:pt x="793" y="939"/>
                  </a:cubicBezTo>
                  <a:cubicBezTo>
                    <a:pt x="749" y="938"/>
                    <a:pt x="705" y="950"/>
                    <a:pt x="661" y="941"/>
                  </a:cubicBezTo>
                  <a:cubicBezTo>
                    <a:pt x="660" y="945"/>
                    <a:pt x="660" y="948"/>
                    <a:pt x="659" y="952"/>
                  </a:cubicBezTo>
                  <a:cubicBezTo>
                    <a:pt x="668" y="951"/>
                    <a:pt x="677" y="949"/>
                    <a:pt x="686" y="949"/>
                  </a:cubicBezTo>
                  <a:cubicBezTo>
                    <a:pt x="712" y="947"/>
                    <a:pt x="739" y="947"/>
                    <a:pt x="766" y="946"/>
                  </a:cubicBezTo>
                  <a:cubicBezTo>
                    <a:pt x="775" y="945"/>
                    <a:pt x="784" y="944"/>
                    <a:pt x="793" y="942"/>
                  </a:cubicBezTo>
                  <a:close/>
                  <a:moveTo>
                    <a:pt x="1301" y="566"/>
                  </a:moveTo>
                  <a:cubicBezTo>
                    <a:pt x="1302" y="560"/>
                    <a:pt x="1302" y="554"/>
                    <a:pt x="1303" y="549"/>
                  </a:cubicBezTo>
                  <a:cubicBezTo>
                    <a:pt x="1302" y="549"/>
                    <a:pt x="1301" y="549"/>
                    <a:pt x="1300" y="548"/>
                  </a:cubicBezTo>
                  <a:cubicBezTo>
                    <a:pt x="1299" y="555"/>
                    <a:pt x="1297" y="562"/>
                    <a:pt x="1296" y="569"/>
                  </a:cubicBezTo>
                  <a:cubicBezTo>
                    <a:pt x="1293" y="569"/>
                    <a:pt x="1289" y="569"/>
                    <a:pt x="1285" y="569"/>
                  </a:cubicBezTo>
                  <a:cubicBezTo>
                    <a:pt x="1285" y="570"/>
                    <a:pt x="1285" y="570"/>
                    <a:pt x="1285" y="570"/>
                  </a:cubicBezTo>
                  <a:cubicBezTo>
                    <a:pt x="1295" y="571"/>
                    <a:pt x="1304" y="571"/>
                    <a:pt x="1312" y="572"/>
                  </a:cubicBezTo>
                  <a:cubicBezTo>
                    <a:pt x="1315" y="557"/>
                    <a:pt x="1318" y="543"/>
                    <a:pt x="1321" y="528"/>
                  </a:cubicBezTo>
                  <a:cubicBezTo>
                    <a:pt x="1299" y="526"/>
                    <a:pt x="1292" y="530"/>
                    <a:pt x="1294" y="545"/>
                  </a:cubicBezTo>
                  <a:cubicBezTo>
                    <a:pt x="1296" y="540"/>
                    <a:pt x="1298" y="535"/>
                    <a:pt x="1300" y="531"/>
                  </a:cubicBezTo>
                  <a:cubicBezTo>
                    <a:pt x="1301" y="531"/>
                    <a:pt x="1302" y="531"/>
                    <a:pt x="1302" y="532"/>
                  </a:cubicBezTo>
                  <a:cubicBezTo>
                    <a:pt x="1302" y="536"/>
                    <a:pt x="1302" y="540"/>
                    <a:pt x="1302" y="546"/>
                  </a:cubicBezTo>
                  <a:cubicBezTo>
                    <a:pt x="1306" y="540"/>
                    <a:pt x="1308" y="535"/>
                    <a:pt x="1310" y="530"/>
                  </a:cubicBezTo>
                  <a:cubicBezTo>
                    <a:pt x="1311" y="531"/>
                    <a:pt x="1312" y="531"/>
                    <a:pt x="1313" y="531"/>
                  </a:cubicBezTo>
                  <a:cubicBezTo>
                    <a:pt x="1311" y="543"/>
                    <a:pt x="1310" y="556"/>
                    <a:pt x="1301" y="566"/>
                  </a:cubicBezTo>
                  <a:close/>
                  <a:moveTo>
                    <a:pt x="1058" y="384"/>
                  </a:moveTo>
                  <a:cubicBezTo>
                    <a:pt x="1061" y="399"/>
                    <a:pt x="1064" y="413"/>
                    <a:pt x="1067" y="426"/>
                  </a:cubicBezTo>
                  <a:cubicBezTo>
                    <a:pt x="1067" y="428"/>
                    <a:pt x="1069" y="430"/>
                    <a:pt x="1070" y="430"/>
                  </a:cubicBezTo>
                  <a:cubicBezTo>
                    <a:pt x="1076" y="431"/>
                    <a:pt x="1082" y="431"/>
                    <a:pt x="1089" y="432"/>
                  </a:cubicBezTo>
                  <a:cubicBezTo>
                    <a:pt x="1080" y="414"/>
                    <a:pt x="1075" y="397"/>
                    <a:pt x="1058" y="384"/>
                  </a:cubicBezTo>
                  <a:close/>
                  <a:moveTo>
                    <a:pt x="868" y="885"/>
                  </a:moveTo>
                  <a:cubicBezTo>
                    <a:pt x="865" y="888"/>
                    <a:pt x="862" y="893"/>
                    <a:pt x="858" y="897"/>
                  </a:cubicBezTo>
                  <a:cubicBezTo>
                    <a:pt x="856" y="899"/>
                    <a:pt x="854" y="901"/>
                    <a:pt x="852" y="901"/>
                  </a:cubicBezTo>
                  <a:cubicBezTo>
                    <a:pt x="845" y="902"/>
                    <a:pt x="839" y="902"/>
                    <a:pt x="833" y="903"/>
                  </a:cubicBezTo>
                  <a:cubicBezTo>
                    <a:pt x="811" y="905"/>
                    <a:pt x="790" y="907"/>
                    <a:pt x="768" y="909"/>
                  </a:cubicBezTo>
                  <a:cubicBezTo>
                    <a:pt x="771" y="909"/>
                    <a:pt x="775" y="909"/>
                    <a:pt x="778" y="909"/>
                  </a:cubicBezTo>
                  <a:cubicBezTo>
                    <a:pt x="802" y="909"/>
                    <a:pt x="827" y="908"/>
                    <a:pt x="851" y="908"/>
                  </a:cubicBezTo>
                  <a:cubicBezTo>
                    <a:pt x="855" y="908"/>
                    <a:pt x="859" y="906"/>
                    <a:pt x="863" y="905"/>
                  </a:cubicBezTo>
                  <a:cubicBezTo>
                    <a:pt x="863" y="907"/>
                    <a:pt x="862" y="911"/>
                    <a:pt x="860" y="915"/>
                  </a:cubicBezTo>
                  <a:cubicBezTo>
                    <a:pt x="861" y="916"/>
                    <a:pt x="863" y="917"/>
                    <a:pt x="865" y="918"/>
                  </a:cubicBezTo>
                  <a:cubicBezTo>
                    <a:pt x="867" y="914"/>
                    <a:pt x="869" y="910"/>
                    <a:pt x="872" y="906"/>
                  </a:cubicBezTo>
                  <a:cubicBezTo>
                    <a:pt x="859" y="902"/>
                    <a:pt x="869" y="895"/>
                    <a:pt x="869" y="889"/>
                  </a:cubicBezTo>
                  <a:cubicBezTo>
                    <a:pt x="875" y="888"/>
                    <a:pt x="881" y="887"/>
                    <a:pt x="886" y="886"/>
                  </a:cubicBezTo>
                  <a:cubicBezTo>
                    <a:pt x="886" y="886"/>
                    <a:pt x="886" y="886"/>
                    <a:pt x="886" y="886"/>
                  </a:cubicBezTo>
                  <a:cubicBezTo>
                    <a:pt x="880" y="885"/>
                    <a:pt x="875" y="885"/>
                    <a:pt x="868" y="885"/>
                  </a:cubicBezTo>
                  <a:close/>
                  <a:moveTo>
                    <a:pt x="762" y="680"/>
                  </a:moveTo>
                  <a:cubicBezTo>
                    <a:pt x="762" y="681"/>
                    <a:pt x="763" y="682"/>
                    <a:pt x="763" y="683"/>
                  </a:cubicBezTo>
                  <a:cubicBezTo>
                    <a:pt x="795" y="684"/>
                    <a:pt x="827" y="686"/>
                    <a:pt x="860" y="688"/>
                  </a:cubicBezTo>
                  <a:cubicBezTo>
                    <a:pt x="859" y="685"/>
                    <a:pt x="858" y="682"/>
                    <a:pt x="858" y="680"/>
                  </a:cubicBezTo>
                  <a:cubicBezTo>
                    <a:pt x="827" y="679"/>
                    <a:pt x="798" y="678"/>
                    <a:pt x="769" y="677"/>
                  </a:cubicBezTo>
                  <a:cubicBezTo>
                    <a:pt x="767" y="677"/>
                    <a:pt x="764" y="679"/>
                    <a:pt x="762" y="680"/>
                  </a:cubicBezTo>
                  <a:close/>
                  <a:moveTo>
                    <a:pt x="956" y="847"/>
                  </a:moveTo>
                  <a:cubicBezTo>
                    <a:pt x="951" y="852"/>
                    <a:pt x="946" y="857"/>
                    <a:pt x="941" y="863"/>
                  </a:cubicBezTo>
                  <a:cubicBezTo>
                    <a:pt x="942" y="863"/>
                    <a:pt x="943" y="863"/>
                    <a:pt x="944" y="863"/>
                  </a:cubicBezTo>
                  <a:cubicBezTo>
                    <a:pt x="949" y="863"/>
                    <a:pt x="955" y="857"/>
                    <a:pt x="957" y="867"/>
                  </a:cubicBezTo>
                  <a:cubicBezTo>
                    <a:pt x="957" y="868"/>
                    <a:pt x="963" y="867"/>
                    <a:pt x="967" y="868"/>
                  </a:cubicBezTo>
                  <a:cubicBezTo>
                    <a:pt x="966" y="866"/>
                    <a:pt x="965" y="865"/>
                    <a:pt x="964" y="862"/>
                  </a:cubicBezTo>
                  <a:cubicBezTo>
                    <a:pt x="971" y="862"/>
                    <a:pt x="976" y="862"/>
                    <a:pt x="983" y="862"/>
                  </a:cubicBezTo>
                  <a:cubicBezTo>
                    <a:pt x="983" y="854"/>
                    <a:pt x="983" y="846"/>
                    <a:pt x="984" y="837"/>
                  </a:cubicBezTo>
                  <a:cubicBezTo>
                    <a:pt x="978" y="838"/>
                    <a:pt x="974" y="840"/>
                    <a:pt x="969" y="841"/>
                  </a:cubicBezTo>
                  <a:cubicBezTo>
                    <a:pt x="969" y="843"/>
                    <a:pt x="969" y="845"/>
                    <a:pt x="968" y="847"/>
                  </a:cubicBezTo>
                  <a:cubicBezTo>
                    <a:pt x="967" y="851"/>
                    <a:pt x="965" y="855"/>
                    <a:pt x="963" y="859"/>
                  </a:cubicBezTo>
                  <a:cubicBezTo>
                    <a:pt x="961" y="856"/>
                    <a:pt x="959" y="852"/>
                    <a:pt x="956" y="847"/>
                  </a:cubicBezTo>
                  <a:close/>
                  <a:moveTo>
                    <a:pt x="1368" y="461"/>
                  </a:moveTo>
                  <a:cubicBezTo>
                    <a:pt x="1368" y="448"/>
                    <a:pt x="1369" y="434"/>
                    <a:pt x="1370" y="420"/>
                  </a:cubicBezTo>
                  <a:cubicBezTo>
                    <a:pt x="1371" y="410"/>
                    <a:pt x="1376" y="403"/>
                    <a:pt x="1385" y="402"/>
                  </a:cubicBezTo>
                  <a:cubicBezTo>
                    <a:pt x="1390" y="401"/>
                    <a:pt x="1395" y="402"/>
                    <a:pt x="1401" y="403"/>
                  </a:cubicBezTo>
                  <a:cubicBezTo>
                    <a:pt x="1402" y="400"/>
                    <a:pt x="1403" y="396"/>
                    <a:pt x="1405" y="391"/>
                  </a:cubicBezTo>
                  <a:cubicBezTo>
                    <a:pt x="1398" y="391"/>
                    <a:pt x="1392" y="391"/>
                    <a:pt x="1387" y="392"/>
                  </a:cubicBezTo>
                  <a:cubicBezTo>
                    <a:pt x="1374" y="394"/>
                    <a:pt x="1362" y="408"/>
                    <a:pt x="1363" y="420"/>
                  </a:cubicBezTo>
                  <a:cubicBezTo>
                    <a:pt x="1365" y="434"/>
                    <a:pt x="1366" y="448"/>
                    <a:pt x="1368" y="461"/>
                  </a:cubicBezTo>
                  <a:close/>
                  <a:moveTo>
                    <a:pt x="1050" y="686"/>
                  </a:moveTo>
                  <a:cubicBezTo>
                    <a:pt x="1029" y="686"/>
                    <a:pt x="1008" y="686"/>
                    <a:pt x="987" y="686"/>
                  </a:cubicBezTo>
                  <a:cubicBezTo>
                    <a:pt x="996" y="688"/>
                    <a:pt x="999" y="695"/>
                    <a:pt x="996" y="711"/>
                  </a:cubicBezTo>
                  <a:cubicBezTo>
                    <a:pt x="1002" y="711"/>
                    <a:pt x="1007" y="711"/>
                    <a:pt x="1014" y="711"/>
                  </a:cubicBezTo>
                  <a:cubicBezTo>
                    <a:pt x="1012" y="709"/>
                    <a:pt x="1011" y="707"/>
                    <a:pt x="1010" y="705"/>
                  </a:cubicBezTo>
                  <a:cubicBezTo>
                    <a:pt x="1014" y="703"/>
                    <a:pt x="1018" y="700"/>
                    <a:pt x="1025" y="697"/>
                  </a:cubicBezTo>
                  <a:cubicBezTo>
                    <a:pt x="1014" y="695"/>
                    <a:pt x="1006" y="692"/>
                    <a:pt x="997" y="690"/>
                  </a:cubicBezTo>
                  <a:cubicBezTo>
                    <a:pt x="997" y="689"/>
                    <a:pt x="998" y="688"/>
                    <a:pt x="998" y="687"/>
                  </a:cubicBezTo>
                  <a:cubicBezTo>
                    <a:pt x="1015" y="688"/>
                    <a:pt x="1033" y="689"/>
                    <a:pt x="1050" y="690"/>
                  </a:cubicBezTo>
                  <a:cubicBezTo>
                    <a:pt x="1050" y="689"/>
                    <a:pt x="1050" y="687"/>
                    <a:pt x="1050" y="686"/>
                  </a:cubicBezTo>
                  <a:close/>
                  <a:moveTo>
                    <a:pt x="1678" y="675"/>
                  </a:moveTo>
                  <a:cubicBezTo>
                    <a:pt x="1679" y="674"/>
                    <a:pt x="1681" y="674"/>
                    <a:pt x="1682" y="674"/>
                  </a:cubicBezTo>
                  <a:cubicBezTo>
                    <a:pt x="1681" y="665"/>
                    <a:pt x="1680" y="656"/>
                    <a:pt x="1679" y="647"/>
                  </a:cubicBezTo>
                  <a:cubicBezTo>
                    <a:pt x="1681" y="652"/>
                    <a:pt x="1683" y="656"/>
                    <a:pt x="1684" y="661"/>
                  </a:cubicBezTo>
                  <a:cubicBezTo>
                    <a:pt x="1685" y="666"/>
                    <a:pt x="1686" y="671"/>
                    <a:pt x="1687" y="675"/>
                  </a:cubicBezTo>
                  <a:cubicBezTo>
                    <a:pt x="1688" y="675"/>
                    <a:pt x="1689" y="675"/>
                    <a:pt x="1690" y="675"/>
                  </a:cubicBezTo>
                  <a:cubicBezTo>
                    <a:pt x="1694" y="664"/>
                    <a:pt x="1692" y="654"/>
                    <a:pt x="1685" y="644"/>
                  </a:cubicBezTo>
                  <a:cubicBezTo>
                    <a:pt x="1685" y="643"/>
                    <a:pt x="1686" y="643"/>
                    <a:pt x="1687" y="643"/>
                  </a:cubicBezTo>
                  <a:cubicBezTo>
                    <a:pt x="1690" y="647"/>
                    <a:pt x="1694" y="651"/>
                    <a:pt x="1697" y="655"/>
                  </a:cubicBezTo>
                  <a:cubicBezTo>
                    <a:pt x="1698" y="654"/>
                    <a:pt x="1698" y="654"/>
                    <a:pt x="1699" y="654"/>
                  </a:cubicBezTo>
                  <a:cubicBezTo>
                    <a:pt x="1697" y="649"/>
                    <a:pt x="1695" y="645"/>
                    <a:pt x="1693" y="639"/>
                  </a:cubicBezTo>
                  <a:cubicBezTo>
                    <a:pt x="1683" y="639"/>
                    <a:pt x="1673" y="639"/>
                    <a:pt x="1663" y="639"/>
                  </a:cubicBezTo>
                  <a:cubicBezTo>
                    <a:pt x="1676" y="647"/>
                    <a:pt x="1677" y="661"/>
                    <a:pt x="1678" y="675"/>
                  </a:cubicBezTo>
                  <a:close/>
                  <a:moveTo>
                    <a:pt x="984" y="507"/>
                  </a:moveTo>
                  <a:cubicBezTo>
                    <a:pt x="988" y="530"/>
                    <a:pt x="982" y="551"/>
                    <a:pt x="972" y="572"/>
                  </a:cubicBezTo>
                  <a:cubicBezTo>
                    <a:pt x="981" y="575"/>
                    <a:pt x="986" y="571"/>
                    <a:pt x="987" y="564"/>
                  </a:cubicBezTo>
                  <a:cubicBezTo>
                    <a:pt x="989" y="545"/>
                    <a:pt x="990" y="527"/>
                    <a:pt x="992" y="508"/>
                  </a:cubicBezTo>
                  <a:cubicBezTo>
                    <a:pt x="992" y="508"/>
                    <a:pt x="991" y="507"/>
                    <a:pt x="991" y="506"/>
                  </a:cubicBezTo>
                  <a:cubicBezTo>
                    <a:pt x="989" y="507"/>
                    <a:pt x="987" y="507"/>
                    <a:pt x="984" y="507"/>
                  </a:cubicBezTo>
                  <a:close/>
                  <a:moveTo>
                    <a:pt x="538" y="466"/>
                  </a:moveTo>
                  <a:cubicBezTo>
                    <a:pt x="544" y="450"/>
                    <a:pt x="543" y="440"/>
                    <a:pt x="537" y="438"/>
                  </a:cubicBezTo>
                  <a:cubicBezTo>
                    <a:pt x="534" y="450"/>
                    <a:pt x="531" y="461"/>
                    <a:pt x="527" y="472"/>
                  </a:cubicBezTo>
                  <a:cubicBezTo>
                    <a:pt x="521" y="489"/>
                    <a:pt x="514" y="505"/>
                    <a:pt x="507" y="521"/>
                  </a:cubicBezTo>
                  <a:cubicBezTo>
                    <a:pt x="517" y="518"/>
                    <a:pt x="523" y="506"/>
                    <a:pt x="536" y="460"/>
                  </a:cubicBezTo>
                  <a:cubicBezTo>
                    <a:pt x="536" y="462"/>
                    <a:pt x="537" y="464"/>
                    <a:pt x="538" y="466"/>
                  </a:cubicBezTo>
                  <a:close/>
                  <a:moveTo>
                    <a:pt x="1310" y="862"/>
                  </a:moveTo>
                  <a:cubicBezTo>
                    <a:pt x="1311" y="848"/>
                    <a:pt x="1312" y="834"/>
                    <a:pt x="1313" y="820"/>
                  </a:cubicBezTo>
                  <a:cubicBezTo>
                    <a:pt x="1307" y="821"/>
                    <a:pt x="1304" y="821"/>
                    <a:pt x="1299" y="822"/>
                  </a:cubicBezTo>
                  <a:cubicBezTo>
                    <a:pt x="1303" y="824"/>
                    <a:pt x="1305" y="826"/>
                    <a:pt x="1307" y="827"/>
                  </a:cubicBezTo>
                  <a:cubicBezTo>
                    <a:pt x="1303" y="830"/>
                    <a:pt x="1296" y="832"/>
                    <a:pt x="1295" y="836"/>
                  </a:cubicBezTo>
                  <a:cubicBezTo>
                    <a:pt x="1294" y="844"/>
                    <a:pt x="1290" y="844"/>
                    <a:pt x="1285" y="842"/>
                  </a:cubicBezTo>
                  <a:cubicBezTo>
                    <a:pt x="1293" y="848"/>
                    <a:pt x="1301" y="855"/>
                    <a:pt x="1310" y="862"/>
                  </a:cubicBezTo>
                  <a:close/>
                  <a:moveTo>
                    <a:pt x="2166" y="603"/>
                  </a:moveTo>
                  <a:cubicBezTo>
                    <a:pt x="2173" y="603"/>
                    <a:pt x="2178" y="601"/>
                    <a:pt x="2176" y="591"/>
                  </a:cubicBezTo>
                  <a:cubicBezTo>
                    <a:pt x="2169" y="591"/>
                    <a:pt x="2162" y="590"/>
                    <a:pt x="2154" y="590"/>
                  </a:cubicBezTo>
                  <a:cubicBezTo>
                    <a:pt x="2154" y="598"/>
                    <a:pt x="2154" y="604"/>
                    <a:pt x="2154" y="610"/>
                  </a:cubicBezTo>
                  <a:cubicBezTo>
                    <a:pt x="2153" y="611"/>
                    <a:pt x="2152" y="611"/>
                    <a:pt x="2150" y="611"/>
                  </a:cubicBezTo>
                  <a:cubicBezTo>
                    <a:pt x="2150" y="604"/>
                    <a:pt x="2149" y="597"/>
                    <a:pt x="2149" y="590"/>
                  </a:cubicBezTo>
                  <a:cubicBezTo>
                    <a:pt x="2147" y="590"/>
                    <a:pt x="2146" y="590"/>
                    <a:pt x="2144" y="590"/>
                  </a:cubicBezTo>
                  <a:cubicBezTo>
                    <a:pt x="2144" y="596"/>
                    <a:pt x="2143" y="601"/>
                    <a:pt x="2142" y="606"/>
                  </a:cubicBezTo>
                  <a:cubicBezTo>
                    <a:pt x="2141" y="606"/>
                    <a:pt x="2140" y="606"/>
                    <a:pt x="2139" y="606"/>
                  </a:cubicBezTo>
                  <a:cubicBezTo>
                    <a:pt x="2138" y="600"/>
                    <a:pt x="2137" y="594"/>
                    <a:pt x="2137" y="589"/>
                  </a:cubicBezTo>
                  <a:cubicBezTo>
                    <a:pt x="2136" y="589"/>
                    <a:pt x="2135" y="589"/>
                    <a:pt x="2134" y="589"/>
                  </a:cubicBezTo>
                  <a:cubicBezTo>
                    <a:pt x="2133" y="596"/>
                    <a:pt x="2133" y="603"/>
                    <a:pt x="2132" y="610"/>
                  </a:cubicBezTo>
                  <a:cubicBezTo>
                    <a:pt x="2141" y="611"/>
                    <a:pt x="2149" y="612"/>
                    <a:pt x="2157" y="613"/>
                  </a:cubicBezTo>
                  <a:cubicBezTo>
                    <a:pt x="2158" y="606"/>
                    <a:pt x="2158" y="598"/>
                    <a:pt x="2165" y="592"/>
                  </a:cubicBezTo>
                  <a:cubicBezTo>
                    <a:pt x="2165" y="597"/>
                    <a:pt x="2165" y="600"/>
                    <a:pt x="2166" y="603"/>
                  </a:cubicBezTo>
                  <a:close/>
                  <a:moveTo>
                    <a:pt x="637" y="260"/>
                  </a:moveTo>
                  <a:cubicBezTo>
                    <a:pt x="636" y="260"/>
                    <a:pt x="635" y="260"/>
                    <a:pt x="634" y="260"/>
                  </a:cubicBezTo>
                  <a:cubicBezTo>
                    <a:pt x="633" y="255"/>
                    <a:pt x="632" y="249"/>
                    <a:pt x="632" y="244"/>
                  </a:cubicBezTo>
                  <a:cubicBezTo>
                    <a:pt x="633" y="225"/>
                    <a:pt x="634" y="206"/>
                    <a:pt x="634" y="187"/>
                  </a:cubicBezTo>
                  <a:cubicBezTo>
                    <a:pt x="634" y="182"/>
                    <a:pt x="633" y="176"/>
                    <a:pt x="632" y="171"/>
                  </a:cubicBezTo>
                  <a:cubicBezTo>
                    <a:pt x="630" y="185"/>
                    <a:pt x="630" y="199"/>
                    <a:pt x="630" y="214"/>
                  </a:cubicBezTo>
                  <a:cubicBezTo>
                    <a:pt x="630" y="228"/>
                    <a:pt x="629" y="242"/>
                    <a:pt x="628" y="256"/>
                  </a:cubicBezTo>
                  <a:cubicBezTo>
                    <a:pt x="627" y="256"/>
                    <a:pt x="626" y="256"/>
                    <a:pt x="625" y="256"/>
                  </a:cubicBezTo>
                  <a:cubicBezTo>
                    <a:pt x="625" y="249"/>
                    <a:pt x="624" y="241"/>
                    <a:pt x="623" y="233"/>
                  </a:cubicBezTo>
                  <a:cubicBezTo>
                    <a:pt x="623" y="233"/>
                    <a:pt x="622" y="233"/>
                    <a:pt x="622" y="233"/>
                  </a:cubicBezTo>
                  <a:cubicBezTo>
                    <a:pt x="621" y="243"/>
                    <a:pt x="620" y="252"/>
                    <a:pt x="619" y="262"/>
                  </a:cubicBezTo>
                  <a:cubicBezTo>
                    <a:pt x="626" y="262"/>
                    <a:pt x="633" y="262"/>
                    <a:pt x="640" y="262"/>
                  </a:cubicBezTo>
                  <a:cubicBezTo>
                    <a:pt x="640" y="260"/>
                    <a:pt x="639" y="258"/>
                    <a:pt x="638" y="255"/>
                  </a:cubicBezTo>
                  <a:cubicBezTo>
                    <a:pt x="638" y="257"/>
                    <a:pt x="637" y="259"/>
                    <a:pt x="637" y="260"/>
                  </a:cubicBezTo>
                  <a:close/>
                  <a:moveTo>
                    <a:pt x="192" y="872"/>
                  </a:moveTo>
                  <a:cubicBezTo>
                    <a:pt x="191" y="871"/>
                    <a:pt x="191" y="870"/>
                    <a:pt x="191" y="869"/>
                  </a:cubicBezTo>
                  <a:cubicBezTo>
                    <a:pt x="203" y="866"/>
                    <a:pt x="215" y="863"/>
                    <a:pt x="227" y="861"/>
                  </a:cubicBezTo>
                  <a:cubicBezTo>
                    <a:pt x="227" y="860"/>
                    <a:pt x="227" y="859"/>
                    <a:pt x="226" y="859"/>
                  </a:cubicBezTo>
                  <a:cubicBezTo>
                    <a:pt x="214" y="860"/>
                    <a:pt x="202" y="861"/>
                    <a:pt x="189" y="862"/>
                  </a:cubicBezTo>
                  <a:cubicBezTo>
                    <a:pt x="188" y="858"/>
                    <a:pt x="188" y="853"/>
                    <a:pt x="187" y="849"/>
                  </a:cubicBezTo>
                  <a:cubicBezTo>
                    <a:pt x="181" y="851"/>
                    <a:pt x="175" y="854"/>
                    <a:pt x="169" y="857"/>
                  </a:cubicBezTo>
                  <a:cubicBezTo>
                    <a:pt x="179" y="854"/>
                    <a:pt x="182" y="856"/>
                    <a:pt x="183" y="867"/>
                  </a:cubicBezTo>
                  <a:cubicBezTo>
                    <a:pt x="183" y="873"/>
                    <a:pt x="183" y="879"/>
                    <a:pt x="183" y="887"/>
                  </a:cubicBezTo>
                  <a:cubicBezTo>
                    <a:pt x="190" y="882"/>
                    <a:pt x="195" y="878"/>
                    <a:pt x="202" y="873"/>
                  </a:cubicBezTo>
                  <a:cubicBezTo>
                    <a:pt x="197" y="873"/>
                    <a:pt x="195" y="872"/>
                    <a:pt x="192" y="872"/>
                  </a:cubicBezTo>
                  <a:close/>
                  <a:moveTo>
                    <a:pt x="923" y="617"/>
                  </a:moveTo>
                  <a:cubicBezTo>
                    <a:pt x="886" y="615"/>
                    <a:pt x="849" y="614"/>
                    <a:pt x="812" y="613"/>
                  </a:cubicBezTo>
                  <a:cubicBezTo>
                    <a:pt x="812" y="613"/>
                    <a:pt x="812" y="614"/>
                    <a:pt x="812" y="615"/>
                  </a:cubicBezTo>
                  <a:cubicBezTo>
                    <a:pt x="827" y="617"/>
                    <a:pt x="843" y="619"/>
                    <a:pt x="859" y="619"/>
                  </a:cubicBezTo>
                  <a:cubicBezTo>
                    <a:pt x="880" y="619"/>
                    <a:pt x="902" y="626"/>
                    <a:pt x="923" y="617"/>
                  </a:cubicBezTo>
                  <a:close/>
                  <a:moveTo>
                    <a:pt x="1518" y="931"/>
                  </a:moveTo>
                  <a:cubicBezTo>
                    <a:pt x="1527" y="922"/>
                    <a:pt x="1534" y="914"/>
                    <a:pt x="1542" y="906"/>
                  </a:cubicBezTo>
                  <a:cubicBezTo>
                    <a:pt x="1533" y="895"/>
                    <a:pt x="1525" y="886"/>
                    <a:pt x="1516" y="875"/>
                  </a:cubicBezTo>
                  <a:cubicBezTo>
                    <a:pt x="1519" y="891"/>
                    <a:pt x="1522" y="906"/>
                    <a:pt x="1525" y="920"/>
                  </a:cubicBezTo>
                  <a:cubicBezTo>
                    <a:pt x="1524" y="921"/>
                    <a:pt x="1523" y="921"/>
                    <a:pt x="1522" y="921"/>
                  </a:cubicBezTo>
                  <a:cubicBezTo>
                    <a:pt x="1519" y="914"/>
                    <a:pt x="1517" y="906"/>
                    <a:pt x="1514" y="899"/>
                  </a:cubicBezTo>
                  <a:cubicBezTo>
                    <a:pt x="1513" y="899"/>
                    <a:pt x="1512" y="899"/>
                    <a:pt x="1511" y="900"/>
                  </a:cubicBezTo>
                  <a:cubicBezTo>
                    <a:pt x="1513" y="909"/>
                    <a:pt x="1515" y="919"/>
                    <a:pt x="1518" y="931"/>
                  </a:cubicBezTo>
                  <a:close/>
                  <a:moveTo>
                    <a:pt x="321" y="790"/>
                  </a:moveTo>
                  <a:cubicBezTo>
                    <a:pt x="307" y="789"/>
                    <a:pt x="295" y="789"/>
                    <a:pt x="283" y="788"/>
                  </a:cubicBezTo>
                  <a:cubicBezTo>
                    <a:pt x="282" y="788"/>
                    <a:pt x="280" y="789"/>
                    <a:pt x="279" y="790"/>
                  </a:cubicBezTo>
                  <a:cubicBezTo>
                    <a:pt x="273" y="798"/>
                    <a:pt x="266" y="806"/>
                    <a:pt x="260" y="812"/>
                  </a:cubicBezTo>
                  <a:cubicBezTo>
                    <a:pt x="262" y="811"/>
                    <a:pt x="266" y="810"/>
                    <a:pt x="270" y="807"/>
                  </a:cubicBezTo>
                  <a:cubicBezTo>
                    <a:pt x="280" y="798"/>
                    <a:pt x="289" y="788"/>
                    <a:pt x="306" y="794"/>
                  </a:cubicBezTo>
                  <a:cubicBezTo>
                    <a:pt x="302" y="805"/>
                    <a:pt x="290" y="808"/>
                    <a:pt x="281" y="814"/>
                  </a:cubicBezTo>
                  <a:cubicBezTo>
                    <a:pt x="282" y="815"/>
                    <a:pt x="283" y="815"/>
                    <a:pt x="283" y="815"/>
                  </a:cubicBezTo>
                  <a:cubicBezTo>
                    <a:pt x="290" y="815"/>
                    <a:pt x="296" y="816"/>
                    <a:pt x="301" y="808"/>
                  </a:cubicBezTo>
                  <a:cubicBezTo>
                    <a:pt x="305" y="801"/>
                    <a:pt x="313" y="797"/>
                    <a:pt x="321" y="790"/>
                  </a:cubicBezTo>
                  <a:close/>
                  <a:moveTo>
                    <a:pt x="1394" y="870"/>
                  </a:moveTo>
                  <a:cubicBezTo>
                    <a:pt x="1394" y="870"/>
                    <a:pt x="1395" y="870"/>
                    <a:pt x="1395" y="870"/>
                  </a:cubicBezTo>
                  <a:cubicBezTo>
                    <a:pt x="1394" y="856"/>
                    <a:pt x="1392" y="843"/>
                    <a:pt x="1391" y="829"/>
                  </a:cubicBezTo>
                  <a:cubicBezTo>
                    <a:pt x="1386" y="830"/>
                    <a:pt x="1382" y="830"/>
                    <a:pt x="1379" y="830"/>
                  </a:cubicBezTo>
                  <a:cubicBezTo>
                    <a:pt x="1376" y="830"/>
                    <a:pt x="1371" y="831"/>
                    <a:pt x="1369" y="829"/>
                  </a:cubicBezTo>
                  <a:cubicBezTo>
                    <a:pt x="1365" y="823"/>
                    <a:pt x="1360" y="826"/>
                    <a:pt x="1355" y="827"/>
                  </a:cubicBezTo>
                  <a:cubicBezTo>
                    <a:pt x="1352" y="828"/>
                    <a:pt x="1349" y="827"/>
                    <a:pt x="1345" y="827"/>
                  </a:cubicBezTo>
                  <a:cubicBezTo>
                    <a:pt x="1345" y="828"/>
                    <a:pt x="1344" y="831"/>
                    <a:pt x="1344" y="834"/>
                  </a:cubicBezTo>
                  <a:cubicBezTo>
                    <a:pt x="1360" y="836"/>
                    <a:pt x="1376" y="838"/>
                    <a:pt x="1388" y="839"/>
                  </a:cubicBezTo>
                  <a:cubicBezTo>
                    <a:pt x="1390" y="852"/>
                    <a:pt x="1392" y="861"/>
                    <a:pt x="1394" y="870"/>
                  </a:cubicBezTo>
                  <a:close/>
                  <a:moveTo>
                    <a:pt x="1249" y="927"/>
                  </a:moveTo>
                  <a:cubicBezTo>
                    <a:pt x="1247" y="927"/>
                    <a:pt x="1246" y="927"/>
                    <a:pt x="1245" y="926"/>
                  </a:cubicBezTo>
                  <a:cubicBezTo>
                    <a:pt x="1240" y="935"/>
                    <a:pt x="1246" y="946"/>
                    <a:pt x="1243" y="956"/>
                  </a:cubicBezTo>
                  <a:cubicBezTo>
                    <a:pt x="1242" y="956"/>
                    <a:pt x="1241" y="956"/>
                    <a:pt x="1240" y="956"/>
                  </a:cubicBezTo>
                  <a:cubicBezTo>
                    <a:pt x="1239" y="947"/>
                    <a:pt x="1237" y="938"/>
                    <a:pt x="1235" y="929"/>
                  </a:cubicBezTo>
                  <a:cubicBezTo>
                    <a:pt x="1235" y="929"/>
                    <a:pt x="1234" y="929"/>
                    <a:pt x="1233" y="929"/>
                  </a:cubicBezTo>
                  <a:cubicBezTo>
                    <a:pt x="1233" y="938"/>
                    <a:pt x="1234" y="947"/>
                    <a:pt x="1235" y="956"/>
                  </a:cubicBezTo>
                  <a:cubicBezTo>
                    <a:pt x="1234" y="957"/>
                    <a:pt x="1232" y="957"/>
                    <a:pt x="1231" y="957"/>
                  </a:cubicBezTo>
                  <a:cubicBezTo>
                    <a:pt x="1229" y="948"/>
                    <a:pt x="1227" y="938"/>
                    <a:pt x="1224" y="929"/>
                  </a:cubicBezTo>
                  <a:cubicBezTo>
                    <a:pt x="1224" y="929"/>
                    <a:pt x="1223" y="929"/>
                    <a:pt x="1222" y="929"/>
                  </a:cubicBezTo>
                  <a:cubicBezTo>
                    <a:pt x="1224" y="940"/>
                    <a:pt x="1226" y="952"/>
                    <a:pt x="1228" y="964"/>
                  </a:cubicBezTo>
                  <a:cubicBezTo>
                    <a:pt x="1237" y="960"/>
                    <a:pt x="1244" y="957"/>
                    <a:pt x="1251" y="954"/>
                  </a:cubicBezTo>
                  <a:cubicBezTo>
                    <a:pt x="1250" y="945"/>
                    <a:pt x="1250" y="936"/>
                    <a:pt x="1249" y="927"/>
                  </a:cubicBezTo>
                  <a:close/>
                  <a:moveTo>
                    <a:pt x="1269" y="381"/>
                  </a:moveTo>
                  <a:cubicBezTo>
                    <a:pt x="1270" y="381"/>
                    <a:pt x="1271" y="380"/>
                    <a:pt x="1272" y="379"/>
                  </a:cubicBezTo>
                  <a:cubicBezTo>
                    <a:pt x="1280" y="388"/>
                    <a:pt x="1288" y="397"/>
                    <a:pt x="1297" y="407"/>
                  </a:cubicBezTo>
                  <a:cubicBezTo>
                    <a:pt x="1291" y="396"/>
                    <a:pt x="1286" y="385"/>
                    <a:pt x="1280" y="375"/>
                  </a:cubicBezTo>
                  <a:cubicBezTo>
                    <a:pt x="1282" y="375"/>
                    <a:pt x="1284" y="375"/>
                    <a:pt x="1286" y="375"/>
                  </a:cubicBezTo>
                  <a:cubicBezTo>
                    <a:pt x="1286" y="374"/>
                    <a:pt x="1286" y="374"/>
                    <a:pt x="1286" y="373"/>
                  </a:cubicBezTo>
                  <a:cubicBezTo>
                    <a:pt x="1278" y="372"/>
                    <a:pt x="1270" y="371"/>
                    <a:pt x="1262" y="369"/>
                  </a:cubicBezTo>
                  <a:cubicBezTo>
                    <a:pt x="1262" y="380"/>
                    <a:pt x="1251" y="370"/>
                    <a:pt x="1249" y="378"/>
                  </a:cubicBezTo>
                  <a:cubicBezTo>
                    <a:pt x="1254" y="378"/>
                    <a:pt x="1258" y="378"/>
                    <a:pt x="1260" y="379"/>
                  </a:cubicBezTo>
                  <a:cubicBezTo>
                    <a:pt x="1261" y="383"/>
                    <a:pt x="1260" y="386"/>
                    <a:pt x="1261" y="388"/>
                  </a:cubicBezTo>
                  <a:cubicBezTo>
                    <a:pt x="1263" y="390"/>
                    <a:pt x="1266" y="391"/>
                    <a:pt x="1270" y="393"/>
                  </a:cubicBezTo>
                  <a:cubicBezTo>
                    <a:pt x="1269" y="388"/>
                    <a:pt x="1269" y="385"/>
                    <a:pt x="1269" y="381"/>
                  </a:cubicBezTo>
                  <a:close/>
                  <a:moveTo>
                    <a:pt x="1006" y="809"/>
                  </a:moveTo>
                  <a:cubicBezTo>
                    <a:pt x="1025" y="805"/>
                    <a:pt x="1044" y="801"/>
                    <a:pt x="1062" y="798"/>
                  </a:cubicBezTo>
                  <a:cubicBezTo>
                    <a:pt x="1070" y="796"/>
                    <a:pt x="1068" y="791"/>
                    <a:pt x="1068" y="787"/>
                  </a:cubicBezTo>
                  <a:cubicBezTo>
                    <a:pt x="1047" y="792"/>
                    <a:pt x="1027" y="797"/>
                    <a:pt x="1006" y="803"/>
                  </a:cubicBezTo>
                  <a:cubicBezTo>
                    <a:pt x="1006" y="804"/>
                    <a:pt x="1006" y="807"/>
                    <a:pt x="1006" y="809"/>
                  </a:cubicBezTo>
                  <a:close/>
                  <a:moveTo>
                    <a:pt x="409" y="561"/>
                  </a:moveTo>
                  <a:cubicBezTo>
                    <a:pt x="410" y="552"/>
                    <a:pt x="411" y="543"/>
                    <a:pt x="412" y="534"/>
                  </a:cubicBezTo>
                  <a:cubicBezTo>
                    <a:pt x="413" y="534"/>
                    <a:pt x="415" y="534"/>
                    <a:pt x="416" y="534"/>
                  </a:cubicBezTo>
                  <a:cubicBezTo>
                    <a:pt x="416" y="546"/>
                    <a:pt x="416" y="558"/>
                    <a:pt x="416" y="570"/>
                  </a:cubicBezTo>
                  <a:cubicBezTo>
                    <a:pt x="416" y="575"/>
                    <a:pt x="414" y="581"/>
                    <a:pt x="421" y="584"/>
                  </a:cubicBezTo>
                  <a:cubicBezTo>
                    <a:pt x="422" y="568"/>
                    <a:pt x="423" y="553"/>
                    <a:pt x="424" y="538"/>
                  </a:cubicBezTo>
                  <a:cubicBezTo>
                    <a:pt x="424" y="537"/>
                    <a:pt x="423" y="535"/>
                    <a:pt x="422" y="534"/>
                  </a:cubicBezTo>
                  <a:cubicBezTo>
                    <a:pt x="418" y="529"/>
                    <a:pt x="414" y="524"/>
                    <a:pt x="409" y="519"/>
                  </a:cubicBezTo>
                  <a:cubicBezTo>
                    <a:pt x="409" y="534"/>
                    <a:pt x="409" y="548"/>
                    <a:pt x="409" y="561"/>
                  </a:cubicBezTo>
                  <a:close/>
                  <a:moveTo>
                    <a:pt x="1389" y="516"/>
                  </a:moveTo>
                  <a:cubicBezTo>
                    <a:pt x="1392" y="521"/>
                    <a:pt x="1395" y="526"/>
                    <a:pt x="1399" y="531"/>
                  </a:cubicBezTo>
                  <a:cubicBezTo>
                    <a:pt x="1399" y="530"/>
                    <a:pt x="1399" y="530"/>
                    <a:pt x="1400" y="530"/>
                  </a:cubicBezTo>
                  <a:cubicBezTo>
                    <a:pt x="1399" y="528"/>
                    <a:pt x="1399" y="525"/>
                    <a:pt x="1397" y="520"/>
                  </a:cubicBezTo>
                  <a:cubicBezTo>
                    <a:pt x="1412" y="521"/>
                    <a:pt x="1425" y="522"/>
                    <a:pt x="1438" y="523"/>
                  </a:cubicBezTo>
                  <a:cubicBezTo>
                    <a:pt x="1447" y="515"/>
                    <a:pt x="1442" y="505"/>
                    <a:pt x="1441" y="496"/>
                  </a:cubicBezTo>
                  <a:cubicBezTo>
                    <a:pt x="1440" y="492"/>
                    <a:pt x="1440" y="489"/>
                    <a:pt x="1441" y="486"/>
                  </a:cubicBezTo>
                  <a:cubicBezTo>
                    <a:pt x="1442" y="482"/>
                    <a:pt x="1444" y="479"/>
                    <a:pt x="1446" y="475"/>
                  </a:cubicBezTo>
                  <a:cubicBezTo>
                    <a:pt x="1438" y="473"/>
                    <a:pt x="1435" y="475"/>
                    <a:pt x="1436" y="482"/>
                  </a:cubicBezTo>
                  <a:cubicBezTo>
                    <a:pt x="1437" y="491"/>
                    <a:pt x="1437" y="499"/>
                    <a:pt x="1438" y="508"/>
                  </a:cubicBezTo>
                  <a:cubicBezTo>
                    <a:pt x="1438" y="514"/>
                    <a:pt x="1435" y="518"/>
                    <a:pt x="1428" y="518"/>
                  </a:cubicBezTo>
                  <a:cubicBezTo>
                    <a:pt x="1415" y="518"/>
                    <a:pt x="1402" y="517"/>
                    <a:pt x="1389" y="516"/>
                  </a:cubicBezTo>
                  <a:close/>
                  <a:moveTo>
                    <a:pt x="1111" y="216"/>
                  </a:moveTo>
                  <a:cubicBezTo>
                    <a:pt x="1110" y="217"/>
                    <a:pt x="1109" y="217"/>
                    <a:pt x="1108" y="218"/>
                  </a:cubicBezTo>
                  <a:cubicBezTo>
                    <a:pt x="1108" y="238"/>
                    <a:pt x="1108" y="258"/>
                    <a:pt x="1108" y="279"/>
                  </a:cubicBezTo>
                  <a:cubicBezTo>
                    <a:pt x="1114" y="280"/>
                    <a:pt x="1119" y="280"/>
                    <a:pt x="1123" y="281"/>
                  </a:cubicBezTo>
                  <a:cubicBezTo>
                    <a:pt x="1123" y="277"/>
                    <a:pt x="1122" y="273"/>
                    <a:pt x="1122" y="270"/>
                  </a:cubicBezTo>
                  <a:cubicBezTo>
                    <a:pt x="1121" y="269"/>
                    <a:pt x="1121" y="268"/>
                    <a:pt x="1120" y="266"/>
                  </a:cubicBezTo>
                  <a:cubicBezTo>
                    <a:pt x="1118" y="264"/>
                    <a:pt x="1115" y="261"/>
                    <a:pt x="1115" y="258"/>
                  </a:cubicBezTo>
                  <a:cubicBezTo>
                    <a:pt x="1114" y="246"/>
                    <a:pt x="1114" y="234"/>
                    <a:pt x="1114" y="223"/>
                  </a:cubicBezTo>
                  <a:cubicBezTo>
                    <a:pt x="1113" y="221"/>
                    <a:pt x="1112" y="219"/>
                    <a:pt x="1111" y="216"/>
                  </a:cubicBezTo>
                  <a:close/>
                  <a:moveTo>
                    <a:pt x="1069" y="517"/>
                  </a:moveTo>
                  <a:cubicBezTo>
                    <a:pt x="1073" y="519"/>
                    <a:pt x="1078" y="521"/>
                    <a:pt x="1084" y="524"/>
                  </a:cubicBezTo>
                  <a:cubicBezTo>
                    <a:pt x="1083" y="519"/>
                    <a:pt x="1083" y="517"/>
                    <a:pt x="1083" y="515"/>
                  </a:cubicBezTo>
                  <a:cubicBezTo>
                    <a:pt x="1087" y="518"/>
                    <a:pt x="1091" y="521"/>
                    <a:pt x="1097" y="525"/>
                  </a:cubicBezTo>
                  <a:cubicBezTo>
                    <a:pt x="1097" y="520"/>
                    <a:pt x="1097" y="518"/>
                    <a:pt x="1097" y="514"/>
                  </a:cubicBezTo>
                  <a:cubicBezTo>
                    <a:pt x="1100" y="519"/>
                    <a:pt x="1103" y="522"/>
                    <a:pt x="1105" y="525"/>
                  </a:cubicBezTo>
                  <a:cubicBezTo>
                    <a:pt x="1106" y="525"/>
                    <a:pt x="1107" y="524"/>
                    <a:pt x="1108" y="524"/>
                  </a:cubicBezTo>
                  <a:cubicBezTo>
                    <a:pt x="1108" y="521"/>
                    <a:pt x="1108" y="517"/>
                    <a:pt x="1108" y="513"/>
                  </a:cubicBezTo>
                  <a:cubicBezTo>
                    <a:pt x="1093" y="512"/>
                    <a:pt x="1078" y="511"/>
                    <a:pt x="1062" y="509"/>
                  </a:cubicBezTo>
                  <a:cubicBezTo>
                    <a:pt x="1067" y="522"/>
                    <a:pt x="1071" y="532"/>
                    <a:pt x="1075" y="543"/>
                  </a:cubicBezTo>
                  <a:cubicBezTo>
                    <a:pt x="1076" y="543"/>
                    <a:pt x="1077" y="543"/>
                    <a:pt x="1077" y="543"/>
                  </a:cubicBezTo>
                  <a:cubicBezTo>
                    <a:pt x="1074" y="534"/>
                    <a:pt x="1071" y="525"/>
                    <a:pt x="1069" y="517"/>
                  </a:cubicBezTo>
                  <a:close/>
                  <a:moveTo>
                    <a:pt x="1541" y="957"/>
                  </a:moveTo>
                  <a:cubicBezTo>
                    <a:pt x="1542" y="957"/>
                    <a:pt x="1542" y="958"/>
                    <a:pt x="1542" y="959"/>
                  </a:cubicBezTo>
                  <a:cubicBezTo>
                    <a:pt x="1578" y="956"/>
                    <a:pt x="1614" y="954"/>
                    <a:pt x="1650" y="952"/>
                  </a:cubicBezTo>
                  <a:cubicBezTo>
                    <a:pt x="1645" y="949"/>
                    <a:pt x="1638" y="944"/>
                    <a:pt x="1632" y="946"/>
                  </a:cubicBezTo>
                  <a:cubicBezTo>
                    <a:pt x="1606" y="952"/>
                    <a:pt x="1580" y="954"/>
                    <a:pt x="1554" y="953"/>
                  </a:cubicBezTo>
                  <a:cubicBezTo>
                    <a:pt x="1550" y="953"/>
                    <a:pt x="1546" y="956"/>
                    <a:pt x="1541" y="957"/>
                  </a:cubicBezTo>
                  <a:close/>
                  <a:moveTo>
                    <a:pt x="1017" y="973"/>
                  </a:moveTo>
                  <a:cubicBezTo>
                    <a:pt x="1017" y="974"/>
                    <a:pt x="1017" y="974"/>
                    <a:pt x="1017" y="974"/>
                  </a:cubicBezTo>
                  <a:cubicBezTo>
                    <a:pt x="1051" y="972"/>
                    <a:pt x="1085" y="970"/>
                    <a:pt x="1119" y="969"/>
                  </a:cubicBezTo>
                  <a:cubicBezTo>
                    <a:pt x="1117" y="961"/>
                    <a:pt x="1112" y="961"/>
                    <a:pt x="1104" y="962"/>
                  </a:cubicBezTo>
                  <a:cubicBezTo>
                    <a:pt x="1084" y="964"/>
                    <a:pt x="1063" y="966"/>
                    <a:pt x="1043" y="968"/>
                  </a:cubicBezTo>
                  <a:cubicBezTo>
                    <a:pt x="1034" y="969"/>
                    <a:pt x="1026" y="972"/>
                    <a:pt x="1017" y="973"/>
                  </a:cubicBezTo>
                  <a:close/>
                  <a:moveTo>
                    <a:pt x="1911" y="730"/>
                  </a:moveTo>
                  <a:cubicBezTo>
                    <a:pt x="1910" y="730"/>
                    <a:pt x="1909" y="730"/>
                    <a:pt x="1908" y="730"/>
                  </a:cubicBezTo>
                  <a:cubicBezTo>
                    <a:pt x="1908" y="724"/>
                    <a:pt x="1907" y="719"/>
                    <a:pt x="1907" y="714"/>
                  </a:cubicBezTo>
                  <a:cubicBezTo>
                    <a:pt x="1904" y="714"/>
                    <a:pt x="1901" y="714"/>
                    <a:pt x="1899" y="714"/>
                  </a:cubicBezTo>
                  <a:cubicBezTo>
                    <a:pt x="1899" y="720"/>
                    <a:pt x="1899" y="727"/>
                    <a:pt x="1899" y="734"/>
                  </a:cubicBezTo>
                  <a:cubicBezTo>
                    <a:pt x="1906" y="734"/>
                    <a:pt x="1912" y="734"/>
                    <a:pt x="1918" y="734"/>
                  </a:cubicBezTo>
                  <a:cubicBezTo>
                    <a:pt x="1921" y="733"/>
                    <a:pt x="1924" y="731"/>
                    <a:pt x="1924" y="729"/>
                  </a:cubicBezTo>
                  <a:cubicBezTo>
                    <a:pt x="1925" y="724"/>
                    <a:pt x="1924" y="719"/>
                    <a:pt x="1924" y="714"/>
                  </a:cubicBezTo>
                  <a:cubicBezTo>
                    <a:pt x="1920" y="713"/>
                    <a:pt x="1916" y="713"/>
                    <a:pt x="1913" y="713"/>
                  </a:cubicBezTo>
                  <a:cubicBezTo>
                    <a:pt x="1913" y="719"/>
                    <a:pt x="1912" y="724"/>
                    <a:pt x="1911" y="730"/>
                  </a:cubicBezTo>
                  <a:close/>
                  <a:moveTo>
                    <a:pt x="468" y="608"/>
                  </a:moveTo>
                  <a:cubicBezTo>
                    <a:pt x="473" y="608"/>
                    <a:pt x="478" y="608"/>
                    <a:pt x="484" y="608"/>
                  </a:cubicBezTo>
                  <a:cubicBezTo>
                    <a:pt x="482" y="598"/>
                    <a:pt x="479" y="588"/>
                    <a:pt x="476" y="578"/>
                  </a:cubicBezTo>
                  <a:cubicBezTo>
                    <a:pt x="476" y="578"/>
                    <a:pt x="476" y="578"/>
                    <a:pt x="475" y="578"/>
                  </a:cubicBezTo>
                  <a:cubicBezTo>
                    <a:pt x="475" y="588"/>
                    <a:pt x="475" y="597"/>
                    <a:pt x="475" y="607"/>
                  </a:cubicBezTo>
                  <a:cubicBezTo>
                    <a:pt x="475" y="607"/>
                    <a:pt x="474" y="607"/>
                    <a:pt x="473" y="607"/>
                  </a:cubicBezTo>
                  <a:cubicBezTo>
                    <a:pt x="465" y="588"/>
                    <a:pt x="471" y="568"/>
                    <a:pt x="471" y="548"/>
                  </a:cubicBezTo>
                  <a:cubicBezTo>
                    <a:pt x="463" y="551"/>
                    <a:pt x="463" y="565"/>
                    <a:pt x="468" y="608"/>
                  </a:cubicBezTo>
                  <a:close/>
                  <a:moveTo>
                    <a:pt x="1563" y="437"/>
                  </a:moveTo>
                  <a:cubicBezTo>
                    <a:pt x="1549" y="446"/>
                    <a:pt x="1555" y="461"/>
                    <a:pt x="1550" y="473"/>
                  </a:cubicBezTo>
                  <a:cubicBezTo>
                    <a:pt x="1555" y="473"/>
                    <a:pt x="1559" y="473"/>
                    <a:pt x="1563" y="473"/>
                  </a:cubicBezTo>
                  <a:cubicBezTo>
                    <a:pt x="1564" y="465"/>
                    <a:pt x="1576" y="459"/>
                    <a:pt x="1567" y="449"/>
                  </a:cubicBezTo>
                  <a:cubicBezTo>
                    <a:pt x="1565" y="451"/>
                    <a:pt x="1563" y="452"/>
                    <a:pt x="1561" y="454"/>
                  </a:cubicBezTo>
                  <a:cubicBezTo>
                    <a:pt x="1563" y="448"/>
                    <a:pt x="1569" y="444"/>
                    <a:pt x="1563" y="437"/>
                  </a:cubicBezTo>
                  <a:close/>
                  <a:moveTo>
                    <a:pt x="869" y="327"/>
                  </a:moveTo>
                  <a:cubicBezTo>
                    <a:pt x="904" y="338"/>
                    <a:pt x="937" y="350"/>
                    <a:pt x="973" y="350"/>
                  </a:cubicBezTo>
                  <a:cubicBezTo>
                    <a:pt x="971" y="348"/>
                    <a:pt x="968" y="346"/>
                    <a:pt x="965" y="346"/>
                  </a:cubicBezTo>
                  <a:cubicBezTo>
                    <a:pt x="959" y="346"/>
                    <a:pt x="952" y="347"/>
                    <a:pt x="946" y="346"/>
                  </a:cubicBezTo>
                  <a:cubicBezTo>
                    <a:pt x="920" y="341"/>
                    <a:pt x="895" y="333"/>
                    <a:pt x="873" y="318"/>
                  </a:cubicBezTo>
                  <a:cubicBezTo>
                    <a:pt x="872" y="321"/>
                    <a:pt x="871" y="323"/>
                    <a:pt x="869" y="327"/>
                  </a:cubicBezTo>
                  <a:close/>
                  <a:moveTo>
                    <a:pt x="1057" y="219"/>
                  </a:moveTo>
                  <a:cubicBezTo>
                    <a:pt x="1056" y="218"/>
                    <a:pt x="1056" y="217"/>
                    <a:pt x="1055" y="217"/>
                  </a:cubicBezTo>
                  <a:cubicBezTo>
                    <a:pt x="1050" y="220"/>
                    <a:pt x="1042" y="224"/>
                    <a:pt x="1041" y="228"/>
                  </a:cubicBezTo>
                  <a:cubicBezTo>
                    <a:pt x="1040" y="247"/>
                    <a:pt x="1041" y="266"/>
                    <a:pt x="1041" y="285"/>
                  </a:cubicBezTo>
                  <a:cubicBezTo>
                    <a:pt x="1048" y="285"/>
                    <a:pt x="1047" y="280"/>
                    <a:pt x="1047" y="274"/>
                  </a:cubicBezTo>
                  <a:cubicBezTo>
                    <a:pt x="1045" y="260"/>
                    <a:pt x="1044" y="246"/>
                    <a:pt x="1043" y="232"/>
                  </a:cubicBezTo>
                  <a:cubicBezTo>
                    <a:pt x="1044" y="232"/>
                    <a:pt x="1045" y="232"/>
                    <a:pt x="1046" y="231"/>
                  </a:cubicBezTo>
                  <a:cubicBezTo>
                    <a:pt x="1048" y="236"/>
                    <a:pt x="1049" y="241"/>
                    <a:pt x="1050" y="247"/>
                  </a:cubicBezTo>
                  <a:cubicBezTo>
                    <a:pt x="1051" y="241"/>
                    <a:pt x="1054" y="236"/>
                    <a:pt x="1052" y="234"/>
                  </a:cubicBezTo>
                  <a:cubicBezTo>
                    <a:pt x="1047" y="226"/>
                    <a:pt x="1053" y="223"/>
                    <a:pt x="1057" y="219"/>
                  </a:cubicBezTo>
                  <a:close/>
                  <a:moveTo>
                    <a:pt x="1147" y="900"/>
                  </a:moveTo>
                  <a:cubicBezTo>
                    <a:pt x="1155" y="894"/>
                    <a:pt x="1163" y="887"/>
                    <a:pt x="1172" y="880"/>
                  </a:cubicBezTo>
                  <a:cubicBezTo>
                    <a:pt x="1181" y="872"/>
                    <a:pt x="1191" y="863"/>
                    <a:pt x="1200" y="855"/>
                  </a:cubicBezTo>
                  <a:cubicBezTo>
                    <a:pt x="1202" y="853"/>
                    <a:pt x="1203" y="849"/>
                    <a:pt x="1204" y="847"/>
                  </a:cubicBezTo>
                  <a:cubicBezTo>
                    <a:pt x="1186" y="860"/>
                    <a:pt x="1170" y="875"/>
                    <a:pt x="1152" y="888"/>
                  </a:cubicBezTo>
                  <a:cubicBezTo>
                    <a:pt x="1146" y="893"/>
                    <a:pt x="1144" y="897"/>
                    <a:pt x="1147" y="900"/>
                  </a:cubicBezTo>
                  <a:close/>
                  <a:moveTo>
                    <a:pt x="1473" y="688"/>
                  </a:moveTo>
                  <a:cubicBezTo>
                    <a:pt x="1478" y="706"/>
                    <a:pt x="1483" y="722"/>
                    <a:pt x="1488" y="739"/>
                  </a:cubicBezTo>
                  <a:cubicBezTo>
                    <a:pt x="1490" y="739"/>
                    <a:pt x="1494" y="739"/>
                    <a:pt x="1497" y="739"/>
                  </a:cubicBezTo>
                  <a:cubicBezTo>
                    <a:pt x="1486" y="723"/>
                    <a:pt x="1487" y="704"/>
                    <a:pt x="1484" y="685"/>
                  </a:cubicBezTo>
                  <a:cubicBezTo>
                    <a:pt x="1480" y="686"/>
                    <a:pt x="1476" y="687"/>
                    <a:pt x="1473" y="688"/>
                  </a:cubicBezTo>
                  <a:close/>
                  <a:moveTo>
                    <a:pt x="369" y="760"/>
                  </a:moveTo>
                  <a:cubicBezTo>
                    <a:pt x="368" y="759"/>
                    <a:pt x="368" y="759"/>
                    <a:pt x="367" y="759"/>
                  </a:cubicBezTo>
                  <a:cubicBezTo>
                    <a:pt x="368" y="754"/>
                    <a:pt x="369" y="748"/>
                    <a:pt x="371" y="744"/>
                  </a:cubicBezTo>
                  <a:cubicBezTo>
                    <a:pt x="374" y="739"/>
                    <a:pt x="378" y="735"/>
                    <a:pt x="382" y="731"/>
                  </a:cubicBezTo>
                  <a:cubicBezTo>
                    <a:pt x="368" y="735"/>
                    <a:pt x="365" y="745"/>
                    <a:pt x="364" y="759"/>
                  </a:cubicBezTo>
                  <a:cubicBezTo>
                    <a:pt x="362" y="756"/>
                    <a:pt x="360" y="754"/>
                    <a:pt x="358" y="752"/>
                  </a:cubicBezTo>
                  <a:cubicBezTo>
                    <a:pt x="357" y="756"/>
                    <a:pt x="355" y="760"/>
                    <a:pt x="354" y="764"/>
                  </a:cubicBezTo>
                  <a:cubicBezTo>
                    <a:pt x="352" y="762"/>
                    <a:pt x="351" y="761"/>
                    <a:pt x="349" y="757"/>
                  </a:cubicBezTo>
                  <a:cubicBezTo>
                    <a:pt x="349" y="762"/>
                    <a:pt x="350" y="764"/>
                    <a:pt x="350" y="766"/>
                  </a:cubicBezTo>
                  <a:cubicBezTo>
                    <a:pt x="363" y="766"/>
                    <a:pt x="376" y="766"/>
                    <a:pt x="389" y="766"/>
                  </a:cubicBezTo>
                  <a:cubicBezTo>
                    <a:pt x="386" y="763"/>
                    <a:pt x="382" y="762"/>
                    <a:pt x="381" y="759"/>
                  </a:cubicBezTo>
                  <a:cubicBezTo>
                    <a:pt x="380" y="756"/>
                    <a:pt x="380" y="752"/>
                    <a:pt x="380" y="747"/>
                  </a:cubicBezTo>
                  <a:cubicBezTo>
                    <a:pt x="376" y="752"/>
                    <a:pt x="372" y="756"/>
                    <a:pt x="369" y="760"/>
                  </a:cubicBezTo>
                  <a:close/>
                  <a:moveTo>
                    <a:pt x="1363" y="867"/>
                  </a:moveTo>
                  <a:cubicBezTo>
                    <a:pt x="1367" y="867"/>
                    <a:pt x="1371" y="867"/>
                    <a:pt x="1374" y="867"/>
                  </a:cubicBezTo>
                  <a:cubicBezTo>
                    <a:pt x="1376" y="860"/>
                    <a:pt x="1377" y="853"/>
                    <a:pt x="1378" y="847"/>
                  </a:cubicBezTo>
                  <a:cubicBezTo>
                    <a:pt x="1366" y="845"/>
                    <a:pt x="1355" y="844"/>
                    <a:pt x="1343" y="843"/>
                  </a:cubicBezTo>
                  <a:cubicBezTo>
                    <a:pt x="1342" y="852"/>
                    <a:pt x="1346" y="856"/>
                    <a:pt x="1353" y="853"/>
                  </a:cubicBezTo>
                  <a:cubicBezTo>
                    <a:pt x="1355" y="853"/>
                    <a:pt x="1358" y="854"/>
                    <a:pt x="1358" y="855"/>
                  </a:cubicBezTo>
                  <a:cubicBezTo>
                    <a:pt x="1359" y="857"/>
                    <a:pt x="1359" y="860"/>
                    <a:pt x="1360" y="862"/>
                  </a:cubicBezTo>
                  <a:cubicBezTo>
                    <a:pt x="1360" y="862"/>
                    <a:pt x="1361" y="862"/>
                    <a:pt x="1361" y="862"/>
                  </a:cubicBezTo>
                  <a:cubicBezTo>
                    <a:pt x="1362" y="859"/>
                    <a:pt x="1362" y="855"/>
                    <a:pt x="1362" y="851"/>
                  </a:cubicBezTo>
                  <a:cubicBezTo>
                    <a:pt x="1365" y="852"/>
                    <a:pt x="1367" y="852"/>
                    <a:pt x="1370" y="852"/>
                  </a:cubicBezTo>
                  <a:cubicBezTo>
                    <a:pt x="1369" y="858"/>
                    <a:pt x="1371" y="864"/>
                    <a:pt x="1363" y="867"/>
                  </a:cubicBezTo>
                  <a:close/>
                  <a:moveTo>
                    <a:pt x="1079" y="390"/>
                  </a:moveTo>
                  <a:cubicBezTo>
                    <a:pt x="1078" y="391"/>
                    <a:pt x="1078" y="392"/>
                    <a:pt x="1077" y="393"/>
                  </a:cubicBezTo>
                  <a:cubicBezTo>
                    <a:pt x="1083" y="406"/>
                    <a:pt x="1088" y="418"/>
                    <a:pt x="1094" y="431"/>
                  </a:cubicBezTo>
                  <a:cubicBezTo>
                    <a:pt x="1095" y="433"/>
                    <a:pt x="1100" y="434"/>
                    <a:pt x="1103" y="435"/>
                  </a:cubicBezTo>
                  <a:cubicBezTo>
                    <a:pt x="1103" y="432"/>
                    <a:pt x="1104" y="429"/>
                    <a:pt x="1103" y="427"/>
                  </a:cubicBezTo>
                  <a:cubicBezTo>
                    <a:pt x="1098" y="417"/>
                    <a:pt x="1093" y="407"/>
                    <a:pt x="1087" y="397"/>
                  </a:cubicBezTo>
                  <a:cubicBezTo>
                    <a:pt x="1086" y="394"/>
                    <a:pt x="1082" y="393"/>
                    <a:pt x="1079" y="390"/>
                  </a:cubicBezTo>
                  <a:close/>
                  <a:moveTo>
                    <a:pt x="1730" y="721"/>
                  </a:moveTo>
                  <a:cubicBezTo>
                    <a:pt x="1731" y="721"/>
                    <a:pt x="1732" y="720"/>
                    <a:pt x="1732" y="720"/>
                  </a:cubicBezTo>
                  <a:cubicBezTo>
                    <a:pt x="1733" y="705"/>
                    <a:pt x="1734" y="690"/>
                    <a:pt x="1735" y="674"/>
                  </a:cubicBezTo>
                  <a:cubicBezTo>
                    <a:pt x="1735" y="673"/>
                    <a:pt x="1735" y="669"/>
                    <a:pt x="1734" y="669"/>
                  </a:cubicBezTo>
                  <a:cubicBezTo>
                    <a:pt x="1727" y="665"/>
                    <a:pt x="1729" y="660"/>
                    <a:pt x="1729" y="654"/>
                  </a:cubicBezTo>
                  <a:cubicBezTo>
                    <a:pt x="1728" y="650"/>
                    <a:pt x="1728" y="646"/>
                    <a:pt x="1728" y="642"/>
                  </a:cubicBezTo>
                  <a:cubicBezTo>
                    <a:pt x="1726" y="652"/>
                    <a:pt x="1722" y="662"/>
                    <a:pt x="1725" y="672"/>
                  </a:cubicBezTo>
                  <a:cubicBezTo>
                    <a:pt x="1729" y="687"/>
                    <a:pt x="1729" y="701"/>
                    <a:pt x="1727" y="716"/>
                  </a:cubicBezTo>
                  <a:cubicBezTo>
                    <a:pt x="1727" y="718"/>
                    <a:pt x="1729" y="719"/>
                    <a:pt x="1730" y="721"/>
                  </a:cubicBezTo>
                  <a:close/>
                  <a:moveTo>
                    <a:pt x="753" y="639"/>
                  </a:moveTo>
                  <a:cubicBezTo>
                    <a:pt x="754" y="640"/>
                    <a:pt x="755" y="642"/>
                    <a:pt x="757" y="644"/>
                  </a:cubicBezTo>
                  <a:cubicBezTo>
                    <a:pt x="759" y="640"/>
                    <a:pt x="760" y="637"/>
                    <a:pt x="763" y="632"/>
                  </a:cubicBezTo>
                  <a:cubicBezTo>
                    <a:pt x="765" y="639"/>
                    <a:pt x="766" y="644"/>
                    <a:pt x="767" y="649"/>
                  </a:cubicBezTo>
                  <a:cubicBezTo>
                    <a:pt x="768" y="648"/>
                    <a:pt x="768" y="648"/>
                    <a:pt x="769" y="648"/>
                  </a:cubicBezTo>
                  <a:cubicBezTo>
                    <a:pt x="769" y="640"/>
                    <a:pt x="770" y="633"/>
                    <a:pt x="771" y="623"/>
                  </a:cubicBezTo>
                  <a:cubicBezTo>
                    <a:pt x="762" y="624"/>
                    <a:pt x="754" y="625"/>
                    <a:pt x="745" y="625"/>
                  </a:cubicBezTo>
                  <a:cubicBezTo>
                    <a:pt x="745" y="630"/>
                    <a:pt x="745" y="633"/>
                    <a:pt x="745" y="636"/>
                  </a:cubicBezTo>
                  <a:cubicBezTo>
                    <a:pt x="745" y="638"/>
                    <a:pt x="746" y="640"/>
                    <a:pt x="747" y="642"/>
                  </a:cubicBezTo>
                  <a:cubicBezTo>
                    <a:pt x="749" y="641"/>
                    <a:pt x="751" y="640"/>
                    <a:pt x="753" y="639"/>
                  </a:cubicBezTo>
                  <a:close/>
                  <a:moveTo>
                    <a:pt x="1485" y="566"/>
                  </a:moveTo>
                  <a:cubicBezTo>
                    <a:pt x="1476" y="564"/>
                    <a:pt x="1469" y="563"/>
                    <a:pt x="1460" y="561"/>
                  </a:cubicBezTo>
                  <a:cubicBezTo>
                    <a:pt x="1464" y="558"/>
                    <a:pt x="1465" y="557"/>
                    <a:pt x="1466" y="557"/>
                  </a:cubicBezTo>
                  <a:cubicBezTo>
                    <a:pt x="1466" y="532"/>
                    <a:pt x="1466" y="508"/>
                    <a:pt x="1466" y="485"/>
                  </a:cubicBezTo>
                  <a:cubicBezTo>
                    <a:pt x="1465" y="485"/>
                    <a:pt x="1465" y="485"/>
                    <a:pt x="1464" y="485"/>
                  </a:cubicBezTo>
                  <a:cubicBezTo>
                    <a:pt x="1462" y="513"/>
                    <a:pt x="1461" y="541"/>
                    <a:pt x="1459" y="569"/>
                  </a:cubicBezTo>
                  <a:cubicBezTo>
                    <a:pt x="1467" y="568"/>
                    <a:pt x="1475" y="567"/>
                    <a:pt x="1485" y="566"/>
                  </a:cubicBezTo>
                  <a:close/>
                  <a:moveTo>
                    <a:pt x="701" y="320"/>
                  </a:moveTo>
                  <a:cubicBezTo>
                    <a:pt x="726" y="324"/>
                    <a:pt x="752" y="328"/>
                    <a:pt x="778" y="332"/>
                  </a:cubicBezTo>
                  <a:cubicBezTo>
                    <a:pt x="778" y="331"/>
                    <a:pt x="778" y="330"/>
                    <a:pt x="778" y="329"/>
                  </a:cubicBezTo>
                  <a:cubicBezTo>
                    <a:pt x="753" y="319"/>
                    <a:pt x="727" y="318"/>
                    <a:pt x="701" y="320"/>
                  </a:cubicBezTo>
                  <a:close/>
                  <a:moveTo>
                    <a:pt x="969" y="223"/>
                  </a:moveTo>
                  <a:cubicBezTo>
                    <a:pt x="957" y="223"/>
                    <a:pt x="946" y="223"/>
                    <a:pt x="935" y="223"/>
                  </a:cubicBezTo>
                  <a:cubicBezTo>
                    <a:pt x="935" y="231"/>
                    <a:pt x="935" y="239"/>
                    <a:pt x="935" y="246"/>
                  </a:cubicBezTo>
                  <a:cubicBezTo>
                    <a:pt x="935" y="246"/>
                    <a:pt x="936" y="246"/>
                    <a:pt x="936" y="246"/>
                  </a:cubicBezTo>
                  <a:cubicBezTo>
                    <a:pt x="937" y="240"/>
                    <a:pt x="938" y="233"/>
                    <a:pt x="939" y="226"/>
                  </a:cubicBezTo>
                  <a:cubicBezTo>
                    <a:pt x="939" y="226"/>
                    <a:pt x="940" y="226"/>
                    <a:pt x="940" y="226"/>
                  </a:cubicBezTo>
                  <a:cubicBezTo>
                    <a:pt x="941" y="229"/>
                    <a:pt x="942" y="232"/>
                    <a:pt x="944" y="236"/>
                  </a:cubicBezTo>
                  <a:cubicBezTo>
                    <a:pt x="946" y="232"/>
                    <a:pt x="947" y="229"/>
                    <a:pt x="949" y="224"/>
                  </a:cubicBezTo>
                  <a:cubicBezTo>
                    <a:pt x="950" y="229"/>
                    <a:pt x="950" y="232"/>
                    <a:pt x="951" y="233"/>
                  </a:cubicBezTo>
                  <a:cubicBezTo>
                    <a:pt x="954" y="234"/>
                    <a:pt x="957" y="235"/>
                    <a:pt x="960" y="235"/>
                  </a:cubicBezTo>
                  <a:cubicBezTo>
                    <a:pt x="961" y="234"/>
                    <a:pt x="962" y="232"/>
                    <a:pt x="964" y="228"/>
                  </a:cubicBezTo>
                  <a:cubicBezTo>
                    <a:pt x="966" y="237"/>
                    <a:pt x="967" y="245"/>
                    <a:pt x="968" y="252"/>
                  </a:cubicBezTo>
                  <a:cubicBezTo>
                    <a:pt x="969" y="252"/>
                    <a:pt x="969" y="252"/>
                    <a:pt x="969" y="252"/>
                  </a:cubicBezTo>
                  <a:cubicBezTo>
                    <a:pt x="969" y="243"/>
                    <a:pt x="969" y="234"/>
                    <a:pt x="969" y="223"/>
                  </a:cubicBezTo>
                  <a:close/>
                  <a:moveTo>
                    <a:pt x="1420" y="789"/>
                  </a:moveTo>
                  <a:cubicBezTo>
                    <a:pt x="1423" y="785"/>
                    <a:pt x="1425" y="782"/>
                    <a:pt x="1427" y="781"/>
                  </a:cubicBezTo>
                  <a:cubicBezTo>
                    <a:pt x="1436" y="780"/>
                    <a:pt x="1445" y="778"/>
                    <a:pt x="1454" y="777"/>
                  </a:cubicBezTo>
                  <a:cubicBezTo>
                    <a:pt x="1475" y="776"/>
                    <a:pt x="1496" y="774"/>
                    <a:pt x="1517" y="773"/>
                  </a:cubicBezTo>
                  <a:cubicBezTo>
                    <a:pt x="1517" y="772"/>
                    <a:pt x="1517" y="772"/>
                    <a:pt x="1517" y="771"/>
                  </a:cubicBezTo>
                  <a:cubicBezTo>
                    <a:pt x="1485" y="772"/>
                    <a:pt x="1454" y="773"/>
                    <a:pt x="1423" y="774"/>
                  </a:cubicBezTo>
                  <a:cubicBezTo>
                    <a:pt x="1422" y="779"/>
                    <a:pt x="1421" y="783"/>
                    <a:pt x="1420" y="789"/>
                  </a:cubicBezTo>
                  <a:close/>
                  <a:moveTo>
                    <a:pt x="1883" y="534"/>
                  </a:moveTo>
                  <a:cubicBezTo>
                    <a:pt x="1879" y="537"/>
                    <a:pt x="1870" y="534"/>
                    <a:pt x="1872" y="543"/>
                  </a:cubicBezTo>
                  <a:cubicBezTo>
                    <a:pt x="1874" y="548"/>
                    <a:pt x="1887" y="551"/>
                    <a:pt x="1891" y="546"/>
                  </a:cubicBezTo>
                  <a:cubicBezTo>
                    <a:pt x="1893" y="545"/>
                    <a:pt x="1892" y="540"/>
                    <a:pt x="1892" y="538"/>
                  </a:cubicBezTo>
                  <a:cubicBezTo>
                    <a:pt x="1897" y="537"/>
                    <a:pt x="1903" y="536"/>
                    <a:pt x="1909" y="535"/>
                  </a:cubicBezTo>
                  <a:cubicBezTo>
                    <a:pt x="1909" y="534"/>
                    <a:pt x="1909" y="534"/>
                    <a:pt x="1909" y="533"/>
                  </a:cubicBezTo>
                  <a:cubicBezTo>
                    <a:pt x="1895" y="532"/>
                    <a:pt x="1881" y="531"/>
                    <a:pt x="1867" y="529"/>
                  </a:cubicBezTo>
                  <a:cubicBezTo>
                    <a:pt x="1867" y="530"/>
                    <a:pt x="1867" y="530"/>
                    <a:pt x="1867" y="530"/>
                  </a:cubicBezTo>
                  <a:cubicBezTo>
                    <a:pt x="1872" y="531"/>
                    <a:pt x="1877" y="532"/>
                    <a:pt x="1883" y="534"/>
                  </a:cubicBezTo>
                  <a:close/>
                  <a:moveTo>
                    <a:pt x="437" y="776"/>
                  </a:moveTo>
                  <a:cubicBezTo>
                    <a:pt x="450" y="775"/>
                    <a:pt x="461" y="775"/>
                    <a:pt x="473" y="774"/>
                  </a:cubicBezTo>
                  <a:cubicBezTo>
                    <a:pt x="473" y="772"/>
                    <a:pt x="473" y="769"/>
                    <a:pt x="472" y="767"/>
                  </a:cubicBezTo>
                  <a:cubicBezTo>
                    <a:pt x="460" y="769"/>
                    <a:pt x="460" y="769"/>
                    <a:pt x="458" y="766"/>
                  </a:cubicBezTo>
                  <a:cubicBezTo>
                    <a:pt x="462" y="757"/>
                    <a:pt x="467" y="750"/>
                    <a:pt x="471" y="742"/>
                  </a:cubicBezTo>
                  <a:cubicBezTo>
                    <a:pt x="471" y="742"/>
                    <a:pt x="470" y="742"/>
                    <a:pt x="470" y="741"/>
                  </a:cubicBezTo>
                  <a:cubicBezTo>
                    <a:pt x="463" y="750"/>
                    <a:pt x="457" y="758"/>
                    <a:pt x="450" y="767"/>
                  </a:cubicBezTo>
                  <a:cubicBezTo>
                    <a:pt x="449" y="767"/>
                    <a:pt x="449" y="766"/>
                    <a:pt x="449" y="766"/>
                  </a:cubicBezTo>
                  <a:cubicBezTo>
                    <a:pt x="450" y="763"/>
                    <a:pt x="451" y="760"/>
                    <a:pt x="452" y="758"/>
                  </a:cubicBezTo>
                  <a:cubicBezTo>
                    <a:pt x="451" y="757"/>
                    <a:pt x="451" y="757"/>
                    <a:pt x="451" y="757"/>
                  </a:cubicBezTo>
                  <a:cubicBezTo>
                    <a:pt x="446" y="763"/>
                    <a:pt x="442" y="769"/>
                    <a:pt x="437" y="776"/>
                  </a:cubicBezTo>
                  <a:close/>
                  <a:moveTo>
                    <a:pt x="1600" y="302"/>
                  </a:moveTo>
                  <a:cubicBezTo>
                    <a:pt x="1604" y="319"/>
                    <a:pt x="1617" y="322"/>
                    <a:pt x="1632" y="323"/>
                  </a:cubicBezTo>
                  <a:cubicBezTo>
                    <a:pt x="1624" y="305"/>
                    <a:pt x="1617" y="301"/>
                    <a:pt x="1600" y="302"/>
                  </a:cubicBezTo>
                  <a:close/>
                  <a:moveTo>
                    <a:pt x="229" y="838"/>
                  </a:moveTo>
                  <a:cubicBezTo>
                    <a:pt x="222" y="838"/>
                    <a:pt x="216" y="839"/>
                    <a:pt x="210" y="838"/>
                  </a:cubicBezTo>
                  <a:cubicBezTo>
                    <a:pt x="196" y="836"/>
                    <a:pt x="191" y="845"/>
                    <a:pt x="196" y="856"/>
                  </a:cubicBezTo>
                  <a:cubicBezTo>
                    <a:pt x="205" y="855"/>
                    <a:pt x="215" y="853"/>
                    <a:pt x="224" y="852"/>
                  </a:cubicBezTo>
                  <a:cubicBezTo>
                    <a:pt x="226" y="847"/>
                    <a:pt x="227" y="843"/>
                    <a:pt x="229" y="838"/>
                  </a:cubicBezTo>
                  <a:close/>
                  <a:moveTo>
                    <a:pt x="797" y="931"/>
                  </a:moveTo>
                  <a:cubicBezTo>
                    <a:pt x="796" y="929"/>
                    <a:pt x="794" y="928"/>
                    <a:pt x="793" y="927"/>
                  </a:cubicBezTo>
                  <a:cubicBezTo>
                    <a:pt x="763" y="930"/>
                    <a:pt x="734" y="932"/>
                    <a:pt x="702" y="935"/>
                  </a:cubicBezTo>
                  <a:cubicBezTo>
                    <a:pt x="705" y="937"/>
                    <a:pt x="705" y="937"/>
                    <a:pt x="705" y="937"/>
                  </a:cubicBezTo>
                  <a:cubicBezTo>
                    <a:pt x="734" y="935"/>
                    <a:pt x="762" y="934"/>
                    <a:pt x="790" y="932"/>
                  </a:cubicBezTo>
                  <a:cubicBezTo>
                    <a:pt x="793" y="932"/>
                    <a:pt x="795" y="931"/>
                    <a:pt x="797" y="931"/>
                  </a:cubicBezTo>
                  <a:close/>
                  <a:moveTo>
                    <a:pt x="1627" y="307"/>
                  </a:moveTo>
                  <a:cubicBezTo>
                    <a:pt x="1636" y="325"/>
                    <a:pt x="1642" y="328"/>
                    <a:pt x="1658" y="327"/>
                  </a:cubicBezTo>
                  <a:cubicBezTo>
                    <a:pt x="1652" y="313"/>
                    <a:pt x="1643" y="305"/>
                    <a:pt x="1627" y="307"/>
                  </a:cubicBezTo>
                  <a:close/>
                  <a:moveTo>
                    <a:pt x="535" y="255"/>
                  </a:moveTo>
                  <a:cubicBezTo>
                    <a:pt x="514" y="255"/>
                    <a:pt x="493" y="256"/>
                    <a:pt x="473" y="257"/>
                  </a:cubicBezTo>
                  <a:cubicBezTo>
                    <a:pt x="469" y="257"/>
                    <a:pt x="465" y="260"/>
                    <a:pt x="459" y="262"/>
                  </a:cubicBezTo>
                  <a:cubicBezTo>
                    <a:pt x="486" y="262"/>
                    <a:pt x="510" y="262"/>
                    <a:pt x="535" y="262"/>
                  </a:cubicBezTo>
                  <a:cubicBezTo>
                    <a:pt x="535" y="258"/>
                    <a:pt x="535" y="256"/>
                    <a:pt x="535" y="255"/>
                  </a:cubicBezTo>
                  <a:close/>
                  <a:moveTo>
                    <a:pt x="1057" y="319"/>
                  </a:moveTo>
                  <a:cubicBezTo>
                    <a:pt x="1057" y="318"/>
                    <a:pt x="1057" y="318"/>
                    <a:pt x="1057" y="317"/>
                  </a:cubicBezTo>
                  <a:cubicBezTo>
                    <a:pt x="1050" y="315"/>
                    <a:pt x="1042" y="313"/>
                    <a:pt x="1036" y="309"/>
                  </a:cubicBezTo>
                  <a:cubicBezTo>
                    <a:pt x="1021" y="297"/>
                    <a:pt x="1001" y="297"/>
                    <a:pt x="981" y="310"/>
                  </a:cubicBezTo>
                  <a:cubicBezTo>
                    <a:pt x="985" y="310"/>
                    <a:pt x="989" y="309"/>
                    <a:pt x="992" y="307"/>
                  </a:cubicBezTo>
                  <a:cubicBezTo>
                    <a:pt x="1008" y="298"/>
                    <a:pt x="1022" y="301"/>
                    <a:pt x="1030" y="318"/>
                  </a:cubicBezTo>
                  <a:cubicBezTo>
                    <a:pt x="1039" y="318"/>
                    <a:pt x="1048" y="319"/>
                    <a:pt x="1057" y="319"/>
                  </a:cubicBezTo>
                  <a:close/>
                  <a:moveTo>
                    <a:pt x="1533" y="822"/>
                  </a:moveTo>
                  <a:cubicBezTo>
                    <a:pt x="1539" y="833"/>
                    <a:pt x="1551" y="837"/>
                    <a:pt x="1559" y="846"/>
                  </a:cubicBezTo>
                  <a:cubicBezTo>
                    <a:pt x="1559" y="838"/>
                    <a:pt x="1559" y="830"/>
                    <a:pt x="1559" y="822"/>
                  </a:cubicBezTo>
                  <a:cubicBezTo>
                    <a:pt x="1551" y="822"/>
                    <a:pt x="1543" y="822"/>
                    <a:pt x="1533" y="822"/>
                  </a:cubicBezTo>
                  <a:close/>
                  <a:moveTo>
                    <a:pt x="1734" y="757"/>
                  </a:moveTo>
                  <a:cubicBezTo>
                    <a:pt x="1733" y="757"/>
                    <a:pt x="1733" y="757"/>
                    <a:pt x="1733" y="757"/>
                  </a:cubicBezTo>
                  <a:cubicBezTo>
                    <a:pt x="1733" y="768"/>
                    <a:pt x="1733" y="778"/>
                    <a:pt x="1733" y="790"/>
                  </a:cubicBezTo>
                  <a:cubicBezTo>
                    <a:pt x="1741" y="789"/>
                    <a:pt x="1748" y="789"/>
                    <a:pt x="1756" y="788"/>
                  </a:cubicBezTo>
                  <a:cubicBezTo>
                    <a:pt x="1741" y="781"/>
                    <a:pt x="1748" y="768"/>
                    <a:pt x="1746" y="757"/>
                  </a:cubicBezTo>
                  <a:cubicBezTo>
                    <a:pt x="1743" y="757"/>
                    <a:pt x="1741" y="757"/>
                    <a:pt x="1739" y="757"/>
                  </a:cubicBezTo>
                  <a:cubicBezTo>
                    <a:pt x="1739" y="767"/>
                    <a:pt x="1739" y="776"/>
                    <a:pt x="1739" y="786"/>
                  </a:cubicBezTo>
                  <a:cubicBezTo>
                    <a:pt x="1738" y="786"/>
                    <a:pt x="1737" y="786"/>
                    <a:pt x="1736" y="786"/>
                  </a:cubicBezTo>
                  <a:cubicBezTo>
                    <a:pt x="1735" y="776"/>
                    <a:pt x="1734" y="767"/>
                    <a:pt x="1734" y="757"/>
                  </a:cubicBezTo>
                  <a:close/>
                  <a:moveTo>
                    <a:pt x="995" y="501"/>
                  </a:moveTo>
                  <a:cubicBezTo>
                    <a:pt x="995" y="504"/>
                    <a:pt x="996" y="508"/>
                    <a:pt x="997" y="512"/>
                  </a:cubicBezTo>
                  <a:cubicBezTo>
                    <a:pt x="1009" y="510"/>
                    <a:pt x="1021" y="510"/>
                    <a:pt x="1029" y="522"/>
                  </a:cubicBezTo>
                  <a:cubicBezTo>
                    <a:pt x="1031" y="517"/>
                    <a:pt x="1032" y="512"/>
                    <a:pt x="1034" y="507"/>
                  </a:cubicBezTo>
                  <a:cubicBezTo>
                    <a:pt x="1021" y="505"/>
                    <a:pt x="1008" y="503"/>
                    <a:pt x="995" y="501"/>
                  </a:cubicBezTo>
                  <a:close/>
                  <a:moveTo>
                    <a:pt x="1104" y="857"/>
                  </a:moveTo>
                  <a:cubicBezTo>
                    <a:pt x="1103" y="857"/>
                    <a:pt x="1102" y="857"/>
                    <a:pt x="1101" y="858"/>
                  </a:cubicBezTo>
                  <a:cubicBezTo>
                    <a:pt x="1104" y="873"/>
                    <a:pt x="1107" y="889"/>
                    <a:pt x="1111" y="904"/>
                  </a:cubicBezTo>
                  <a:cubicBezTo>
                    <a:pt x="1118" y="928"/>
                    <a:pt x="1125" y="943"/>
                    <a:pt x="1132" y="949"/>
                  </a:cubicBezTo>
                  <a:cubicBezTo>
                    <a:pt x="1132" y="946"/>
                    <a:pt x="1132" y="945"/>
                    <a:pt x="1131" y="943"/>
                  </a:cubicBezTo>
                  <a:cubicBezTo>
                    <a:pt x="1120" y="925"/>
                    <a:pt x="1115" y="906"/>
                    <a:pt x="1110" y="886"/>
                  </a:cubicBezTo>
                  <a:cubicBezTo>
                    <a:pt x="1108" y="876"/>
                    <a:pt x="1106" y="867"/>
                    <a:pt x="1104" y="857"/>
                  </a:cubicBezTo>
                  <a:close/>
                  <a:moveTo>
                    <a:pt x="1469" y="739"/>
                  </a:moveTo>
                  <a:cubicBezTo>
                    <a:pt x="1469" y="739"/>
                    <a:pt x="1469" y="739"/>
                    <a:pt x="1470" y="738"/>
                  </a:cubicBezTo>
                  <a:cubicBezTo>
                    <a:pt x="1467" y="725"/>
                    <a:pt x="1464" y="711"/>
                    <a:pt x="1461" y="699"/>
                  </a:cubicBezTo>
                  <a:cubicBezTo>
                    <a:pt x="1457" y="703"/>
                    <a:pt x="1452" y="708"/>
                    <a:pt x="1448" y="711"/>
                  </a:cubicBezTo>
                  <a:cubicBezTo>
                    <a:pt x="1456" y="722"/>
                    <a:pt x="1462" y="731"/>
                    <a:pt x="1469" y="739"/>
                  </a:cubicBezTo>
                  <a:close/>
                  <a:moveTo>
                    <a:pt x="1685" y="333"/>
                  </a:moveTo>
                  <a:cubicBezTo>
                    <a:pt x="1678" y="319"/>
                    <a:pt x="1668" y="311"/>
                    <a:pt x="1653" y="311"/>
                  </a:cubicBezTo>
                  <a:cubicBezTo>
                    <a:pt x="1659" y="326"/>
                    <a:pt x="1668" y="335"/>
                    <a:pt x="1685" y="333"/>
                  </a:cubicBezTo>
                  <a:close/>
                  <a:moveTo>
                    <a:pt x="1898" y="591"/>
                  </a:moveTo>
                  <a:cubicBezTo>
                    <a:pt x="1904" y="592"/>
                    <a:pt x="1909" y="593"/>
                    <a:pt x="1915" y="593"/>
                  </a:cubicBezTo>
                  <a:cubicBezTo>
                    <a:pt x="1915" y="586"/>
                    <a:pt x="1915" y="579"/>
                    <a:pt x="1915" y="572"/>
                  </a:cubicBezTo>
                  <a:cubicBezTo>
                    <a:pt x="1910" y="571"/>
                    <a:pt x="1905" y="571"/>
                    <a:pt x="1900" y="571"/>
                  </a:cubicBezTo>
                  <a:cubicBezTo>
                    <a:pt x="1899" y="578"/>
                    <a:pt x="1899" y="584"/>
                    <a:pt x="1898" y="591"/>
                  </a:cubicBezTo>
                  <a:close/>
                  <a:moveTo>
                    <a:pt x="884" y="959"/>
                  </a:moveTo>
                  <a:cubicBezTo>
                    <a:pt x="881" y="974"/>
                    <a:pt x="881" y="975"/>
                    <a:pt x="888" y="974"/>
                  </a:cubicBezTo>
                  <a:cubicBezTo>
                    <a:pt x="887" y="969"/>
                    <a:pt x="887" y="965"/>
                    <a:pt x="886" y="960"/>
                  </a:cubicBezTo>
                  <a:cubicBezTo>
                    <a:pt x="887" y="960"/>
                    <a:pt x="888" y="959"/>
                    <a:pt x="889" y="959"/>
                  </a:cubicBezTo>
                  <a:cubicBezTo>
                    <a:pt x="891" y="964"/>
                    <a:pt x="894" y="969"/>
                    <a:pt x="897" y="974"/>
                  </a:cubicBezTo>
                  <a:cubicBezTo>
                    <a:pt x="903" y="971"/>
                    <a:pt x="908" y="968"/>
                    <a:pt x="913" y="965"/>
                  </a:cubicBezTo>
                  <a:cubicBezTo>
                    <a:pt x="912" y="966"/>
                    <a:pt x="911" y="967"/>
                    <a:pt x="909" y="967"/>
                  </a:cubicBezTo>
                  <a:cubicBezTo>
                    <a:pt x="905" y="964"/>
                    <a:pt x="902" y="961"/>
                    <a:pt x="898" y="957"/>
                  </a:cubicBezTo>
                  <a:cubicBezTo>
                    <a:pt x="899" y="956"/>
                    <a:pt x="900" y="955"/>
                    <a:pt x="902" y="953"/>
                  </a:cubicBezTo>
                  <a:cubicBezTo>
                    <a:pt x="896" y="955"/>
                    <a:pt x="890" y="957"/>
                    <a:pt x="884" y="959"/>
                  </a:cubicBezTo>
                  <a:close/>
                  <a:moveTo>
                    <a:pt x="535" y="743"/>
                  </a:moveTo>
                  <a:cubicBezTo>
                    <a:pt x="535" y="749"/>
                    <a:pt x="534" y="754"/>
                    <a:pt x="534" y="760"/>
                  </a:cubicBezTo>
                  <a:cubicBezTo>
                    <a:pt x="535" y="771"/>
                    <a:pt x="535" y="772"/>
                    <a:pt x="547" y="770"/>
                  </a:cubicBezTo>
                  <a:cubicBezTo>
                    <a:pt x="547" y="762"/>
                    <a:pt x="548" y="754"/>
                    <a:pt x="548" y="745"/>
                  </a:cubicBezTo>
                  <a:cubicBezTo>
                    <a:pt x="545" y="745"/>
                    <a:pt x="541" y="744"/>
                    <a:pt x="535" y="743"/>
                  </a:cubicBezTo>
                  <a:close/>
                  <a:moveTo>
                    <a:pt x="1455" y="417"/>
                  </a:moveTo>
                  <a:cubicBezTo>
                    <a:pt x="1443" y="428"/>
                    <a:pt x="1432" y="418"/>
                    <a:pt x="1421" y="416"/>
                  </a:cubicBezTo>
                  <a:cubicBezTo>
                    <a:pt x="1419" y="425"/>
                    <a:pt x="1422" y="428"/>
                    <a:pt x="1429" y="429"/>
                  </a:cubicBezTo>
                  <a:cubicBezTo>
                    <a:pt x="1438" y="429"/>
                    <a:pt x="1446" y="430"/>
                    <a:pt x="1455" y="430"/>
                  </a:cubicBezTo>
                  <a:cubicBezTo>
                    <a:pt x="1455" y="426"/>
                    <a:pt x="1455" y="423"/>
                    <a:pt x="1455" y="417"/>
                  </a:cubicBezTo>
                  <a:close/>
                  <a:moveTo>
                    <a:pt x="2128" y="610"/>
                  </a:moveTo>
                  <a:cubicBezTo>
                    <a:pt x="2125" y="589"/>
                    <a:pt x="2125" y="589"/>
                    <a:pt x="2121" y="589"/>
                  </a:cubicBezTo>
                  <a:cubicBezTo>
                    <a:pt x="2120" y="595"/>
                    <a:pt x="2120" y="601"/>
                    <a:pt x="2120" y="607"/>
                  </a:cubicBezTo>
                  <a:cubicBezTo>
                    <a:pt x="2119" y="607"/>
                    <a:pt x="2118" y="607"/>
                    <a:pt x="2116" y="607"/>
                  </a:cubicBezTo>
                  <a:cubicBezTo>
                    <a:pt x="2116" y="601"/>
                    <a:pt x="2115" y="595"/>
                    <a:pt x="2114" y="588"/>
                  </a:cubicBezTo>
                  <a:cubicBezTo>
                    <a:pt x="2112" y="588"/>
                    <a:pt x="2109" y="588"/>
                    <a:pt x="2107" y="587"/>
                  </a:cubicBezTo>
                  <a:cubicBezTo>
                    <a:pt x="2107" y="594"/>
                    <a:pt x="2107" y="600"/>
                    <a:pt x="2107" y="607"/>
                  </a:cubicBezTo>
                  <a:cubicBezTo>
                    <a:pt x="2114" y="608"/>
                    <a:pt x="2121" y="609"/>
                    <a:pt x="2128" y="610"/>
                  </a:cubicBezTo>
                  <a:close/>
                  <a:moveTo>
                    <a:pt x="881" y="867"/>
                  </a:moveTo>
                  <a:cubicBezTo>
                    <a:pt x="881" y="866"/>
                    <a:pt x="882" y="865"/>
                    <a:pt x="882" y="864"/>
                  </a:cubicBezTo>
                  <a:cubicBezTo>
                    <a:pt x="887" y="863"/>
                    <a:pt x="892" y="861"/>
                    <a:pt x="897" y="860"/>
                  </a:cubicBezTo>
                  <a:cubicBezTo>
                    <a:pt x="906" y="858"/>
                    <a:pt x="906" y="858"/>
                    <a:pt x="907" y="852"/>
                  </a:cubicBezTo>
                  <a:cubicBezTo>
                    <a:pt x="900" y="852"/>
                    <a:pt x="894" y="853"/>
                    <a:pt x="887" y="854"/>
                  </a:cubicBezTo>
                  <a:cubicBezTo>
                    <a:pt x="886" y="854"/>
                    <a:pt x="885" y="855"/>
                    <a:pt x="884" y="856"/>
                  </a:cubicBezTo>
                  <a:cubicBezTo>
                    <a:pt x="880" y="864"/>
                    <a:pt x="876" y="873"/>
                    <a:pt x="872" y="882"/>
                  </a:cubicBezTo>
                  <a:cubicBezTo>
                    <a:pt x="877" y="880"/>
                    <a:pt x="881" y="879"/>
                    <a:pt x="886" y="878"/>
                  </a:cubicBezTo>
                  <a:cubicBezTo>
                    <a:pt x="895" y="877"/>
                    <a:pt x="895" y="877"/>
                    <a:pt x="896" y="874"/>
                  </a:cubicBezTo>
                  <a:cubicBezTo>
                    <a:pt x="891" y="874"/>
                    <a:pt x="885" y="874"/>
                    <a:pt x="880" y="875"/>
                  </a:cubicBezTo>
                  <a:cubicBezTo>
                    <a:pt x="880" y="874"/>
                    <a:pt x="880" y="873"/>
                    <a:pt x="880" y="872"/>
                  </a:cubicBezTo>
                  <a:cubicBezTo>
                    <a:pt x="881" y="871"/>
                    <a:pt x="883" y="870"/>
                    <a:pt x="885" y="869"/>
                  </a:cubicBezTo>
                  <a:cubicBezTo>
                    <a:pt x="883" y="868"/>
                    <a:pt x="882" y="867"/>
                    <a:pt x="881" y="867"/>
                  </a:cubicBezTo>
                  <a:close/>
                  <a:moveTo>
                    <a:pt x="1036" y="812"/>
                  </a:moveTo>
                  <a:cubicBezTo>
                    <a:pt x="1029" y="814"/>
                    <a:pt x="1022" y="815"/>
                    <a:pt x="1015" y="816"/>
                  </a:cubicBezTo>
                  <a:cubicBezTo>
                    <a:pt x="1004" y="817"/>
                    <a:pt x="1003" y="817"/>
                    <a:pt x="1005" y="829"/>
                  </a:cubicBezTo>
                  <a:cubicBezTo>
                    <a:pt x="1015" y="826"/>
                    <a:pt x="1026" y="823"/>
                    <a:pt x="1036" y="820"/>
                  </a:cubicBezTo>
                  <a:cubicBezTo>
                    <a:pt x="1036" y="818"/>
                    <a:pt x="1036" y="816"/>
                    <a:pt x="1036" y="812"/>
                  </a:cubicBezTo>
                  <a:close/>
                  <a:moveTo>
                    <a:pt x="918" y="351"/>
                  </a:moveTo>
                  <a:cubicBezTo>
                    <a:pt x="918" y="351"/>
                    <a:pt x="918" y="350"/>
                    <a:pt x="918" y="350"/>
                  </a:cubicBezTo>
                  <a:cubicBezTo>
                    <a:pt x="902" y="343"/>
                    <a:pt x="885" y="337"/>
                    <a:pt x="868" y="330"/>
                  </a:cubicBezTo>
                  <a:cubicBezTo>
                    <a:pt x="867" y="334"/>
                    <a:pt x="866" y="337"/>
                    <a:pt x="864" y="341"/>
                  </a:cubicBezTo>
                  <a:cubicBezTo>
                    <a:pt x="883" y="344"/>
                    <a:pt x="900" y="348"/>
                    <a:pt x="918" y="351"/>
                  </a:cubicBezTo>
                  <a:close/>
                  <a:moveTo>
                    <a:pt x="1549" y="525"/>
                  </a:moveTo>
                  <a:cubicBezTo>
                    <a:pt x="1549" y="529"/>
                    <a:pt x="1548" y="533"/>
                    <a:pt x="1550" y="534"/>
                  </a:cubicBezTo>
                  <a:cubicBezTo>
                    <a:pt x="1558" y="538"/>
                    <a:pt x="1553" y="545"/>
                    <a:pt x="1554" y="550"/>
                  </a:cubicBezTo>
                  <a:cubicBezTo>
                    <a:pt x="1555" y="559"/>
                    <a:pt x="1555" y="567"/>
                    <a:pt x="1556" y="576"/>
                  </a:cubicBezTo>
                  <a:cubicBezTo>
                    <a:pt x="1556" y="578"/>
                    <a:pt x="1559" y="580"/>
                    <a:pt x="1561" y="582"/>
                  </a:cubicBezTo>
                  <a:cubicBezTo>
                    <a:pt x="1561" y="563"/>
                    <a:pt x="1561" y="546"/>
                    <a:pt x="1561" y="528"/>
                  </a:cubicBezTo>
                  <a:cubicBezTo>
                    <a:pt x="1556" y="527"/>
                    <a:pt x="1553" y="526"/>
                    <a:pt x="1549" y="525"/>
                  </a:cubicBezTo>
                  <a:close/>
                  <a:moveTo>
                    <a:pt x="1030" y="442"/>
                  </a:moveTo>
                  <a:cubicBezTo>
                    <a:pt x="1035" y="457"/>
                    <a:pt x="1039" y="471"/>
                    <a:pt x="1044" y="484"/>
                  </a:cubicBezTo>
                  <a:cubicBezTo>
                    <a:pt x="1044" y="486"/>
                    <a:pt x="1047" y="488"/>
                    <a:pt x="1049" y="490"/>
                  </a:cubicBezTo>
                  <a:cubicBezTo>
                    <a:pt x="1049" y="489"/>
                    <a:pt x="1049" y="489"/>
                    <a:pt x="1050" y="488"/>
                  </a:cubicBezTo>
                  <a:cubicBezTo>
                    <a:pt x="1046" y="473"/>
                    <a:pt x="1043" y="458"/>
                    <a:pt x="1039" y="443"/>
                  </a:cubicBezTo>
                  <a:cubicBezTo>
                    <a:pt x="1036" y="443"/>
                    <a:pt x="1033" y="442"/>
                    <a:pt x="1030" y="442"/>
                  </a:cubicBezTo>
                  <a:close/>
                  <a:moveTo>
                    <a:pt x="2039" y="559"/>
                  </a:moveTo>
                  <a:cubicBezTo>
                    <a:pt x="2039" y="557"/>
                    <a:pt x="2039" y="556"/>
                    <a:pt x="2039" y="555"/>
                  </a:cubicBezTo>
                  <a:cubicBezTo>
                    <a:pt x="2011" y="553"/>
                    <a:pt x="1983" y="550"/>
                    <a:pt x="1955" y="547"/>
                  </a:cubicBezTo>
                  <a:cubicBezTo>
                    <a:pt x="1955" y="549"/>
                    <a:pt x="1955" y="550"/>
                    <a:pt x="1955" y="551"/>
                  </a:cubicBezTo>
                  <a:cubicBezTo>
                    <a:pt x="1983" y="554"/>
                    <a:pt x="2011" y="556"/>
                    <a:pt x="2039" y="559"/>
                  </a:cubicBezTo>
                  <a:close/>
                  <a:moveTo>
                    <a:pt x="1216" y="197"/>
                  </a:moveTo>
                  <a:cubicBezTo>
                    <a:pt x="1216" y="186"/>
                    <a:pt x="1216" y="177"/>
                    <a:pt x="1216" y="166"/>
                  </a:cubicBezTo>
                  <a:cubicBezTo>
                    <a:pt x="1212" y="166"/>
                    <a:pt x="1209" y="166"/>
                    <a:pt x="1205" y="166"/>
                  </a:cubicBezTo>
                  <a:cubicBezTo>
                    <a:pt x="1206" y="174"/>
                    <a:pt x="1207" y="182"/>
                    <a:pt x="1206" y="190"/>
                  </a:cubicBezTo>
                  <a:cubicBezTo>
                    <a:pt x="1206" y="198"/>
                    <a:pt x="1209" y="200"/>
                    <a:pt x="1216" y="197"/>
                  </a:cubicBezTo>
                  <a:close/>
                  <a:moveTo>
                    <a:pt x="2134" y="715"/>
                  </a:moveTo>
                  <a:cubicBezTo>
                    <a:pt x="2134" y="723"/>
                    <a:pt x="2134" y="730"/>
                    <a:pt x="2134" y="737"/>
                  </a:cubicBezTo>
                  <a:cubicBezTo>
                    <a:pt x="2141" y="737"/>
                    <a:pt x="2148" y="737"/>
                    <a:pt x="2153" y="737"/>
                  </a:cubicBezTo>
                  <a:cubicBezTo>
                    <a:pt x="2153" y="730"/>
                    <a:pt x="2152" y="723"/>
                    <a:pt x="2152" y="715"/>
                  </a:cubicBezTo>
                  <a:cubicBezTo>
                    <a:pt x="2146" y="715"/>
                    <a:pt x="2140" y="715"/>
                    <a:pt x="2134" y="715"/>
                  </a:cubicBezTo>
                  <a:close/>
                  <a:moveTo>
                    <a:pt x="1807" y="787"/>
                  </a:moveTo>
                  <a:cubicBezTo>
                    <a:pt x="1808" y="777"/>
                    <a:pt x="1808" y="768"/>
                    <a:pt x="1809" y="759"/>
                  </a:cubicBezTo>
                  <a:cubicBezTo>
                    <a:pt x="1805" y="759"/>
                    <a:pt x="1801" y="759"/>
                    <a:pt x="1798" y="759"/>
                  </a:cubicBezTo>
                  <a:cubicBezTo>
                    <a:pt x="1798" y="769"/>
                    <a:pt x="1798" y="778"/>
                    <a:pt x="1798" y="787"/>
                  </a:cubicBezTo>
                  <a:cubicBezTo>
                    <a:pt x="1801" y="787"/>
                    <a:pt x="1804" y="787"/>
                    <a:pt x="1807" y="787"/>
                  </a:cubicBezTo>
                  <a:close/>
                  <a:moveTo>
                    <a:pt x="1499" y="685"/>
                  </a:moveTo>
                  <a:cubicBezTo>
                    <a:pt x="1501" y="704"/>
                    <a:pt x="1503" y="722"/>
                    <a:pt x="1504" y="737"/>
                  </a:cubicBezTo>
                  <a:cubicBezTo>
                    <a:pt x="1506" y="723"/>
                    <a:pt x="1509" y="706"/>
                    <a:pt x="1512" y="689"/>
                  </a:cubicBezTo>
                  <a:cubicBezTo>
                    <a:pt x="1508" y="688"/>
                    <a:pt x="1503" y="686"/>
                    <a:pt x="1499" y="685"/>
                  </a:cubicBezTo>
                  <a:close/>
                  <a:moveTo>
                    <a:pt x="1370" y="881"/>
                  </a:moveTo>
                  <a:cubicBezTo>
                    <a:pt x="1366" y="906"/>
                    <a:pt x="1369" y="915"/>
                    <a:pt x="1383" y="919"/>
                  </a:cubicBezTo>
                  <a:cubicBezTo>
                    <a:pt x="1376" y="907"/>
                    <a:pt x="1383" y="891"/>
                    <a:pt x="1370" y="881"/>
                  </a:cubicBezTo>
                  <a:close/>
                  <a:moveTo>
                    <a:pt x="1188" y="803"/>
                  </a:moveTo>
                  <a:cubicBezTo>
                    <a:pt x="1173" y="795"/>
                    <a:pt x="1155" y="785"/>
                    <a:pt x="1136" y="795"/>
                  </a:cubicBezTo>
                  <a:cubicBezTo>
                    <a:pt x="1136" y="796"/>
                    <a:pt x="1136" y="797"/>
                    <a:pt x="1136" y="798"/>
                  </a:cubicBezTo>
                  <a:cubicBezTo>
                    <a:pt x="1154" y="799"/>
                    <a:pt x="1172" y="801"/>
                    <a:pt x="1188" y="803"/>
                  </a:cubicBezTo>
                  <a:close/>
                  <a:moveTo>
                    <a:pt x="1087" y="215"/>
                  </a:moveTo>
                  <a:cubicBezTo>
                    <a:pt x="1097" y="219"/>
                    <a:pt x="1099" y="227"/>
                    <a:pt x="1099" y="236"/>
                  </a:cubicBezTo>
                  <a:cubicBezTo>
                    <a:pt x="1098" y="248"/>
                    <a:pt x="1097" y="260"/>
                    <a:pt x="1096" y="272"/>
                  </a:cubicBezTo>
                  <a:cubicBezTo>
                    <a:pt x="1096" y="279"/>
                    <a:pt x="1095" y="279"/>
                    <a:pt x="1103" y="278"/>
                  </a:cubicBezTo>
                  <a:cubicBezTo>
                    <a:pt x="1103" y="258"/>
                    <a:pt x="1103" y="237"/>
                    <a:pt x="1103" y="217"/>
                  </a:cubicBezTo>
                  <a:cubicBezTo>
                    <a:pt x="1098" y="216"/>
                    <a:pt x="1093" y="216"/>
                    <a:pt x="1087" y="215"/>
                  </a:cubicBezTo>
                  <a:close/>
                  <a:moveTo>
                    <a:pt x="2067" y="584"/>
                  </a:moveTo>
                  <a:cubicBezTo>
                    <a:pt x="2067" y="591"/>
                    <a:pt x="2066" y="597"/>
                    <a:pt x="2066" y="604"/>
                  </a:cubicBezTo>
                  <a:cubicBezTo>
                    <a:pt x="2069" y="604"/>
                    <a:pt x="2071" y="604"/>
                    <a:pt x="2072" y="604"/>
                  </a:cubicBezTo>
                  <a:cubicBezTo>
                    <a:pt x="2073" y="598"/>
                    <a:pt x="2074" y="592"/>
                    <a:pt x="2074" y="587"/>
                  </a:cubicBezTo>
                  <a:cubicBezTo>
                    <a:pt x="2075" y="587"/>
                    <a:pt x="2077" y="587"/>
                    <a:pt x="2078" y="587"/>
                  </a:cubicBezTo>
                  <a:cubicBezTo>
                    <a:pt x="2078" y="593"/>
                    <a:pt x="2078" y="599"/>
                    <a:pt x="2078" y="605"/>
                  </a:cubicBezTo>
                  <a:cubicBezTo>
                    <a:pt x="2081" y="605"/>
                    <a:pt x="2084" y="605"/>
                    <a:pt x="2087" y="605"/>
                  </a:cubicBezTo>
                  <a:cubicBezTo>
                    <a:pt x="2087" y="599"/>
                    <a:pt x="2087" y="593"/>
                    <a:pt x="2087" y="586"/>
                  </a:cubicBezTo>
                  <a:cubicBezTo>
                    <a:pt x="2081" y="585"/>
                    <a:pt x="2075" y="585"/>
                    <a:pt x="2067" y="584"/>
                  </a:cubicBezTo>
                  <a:close/>
                  <a:moveTo>
                    <a:pt x="1297" y="629"/>
                  </a:moveTo>
                  <a:cubicBezTo>
                    <a:pt x="1301" y="635"/>
                    <a:pt x="1309" y="644"/>
                    <a:pt x="1316" y="653"/>
                  </a:cubicBezTo>
                  <a:cubicBezTo>
                    <a:pt x="1323" y="662"/>
                    <a:pt x="1329" y="672"/>
                    <a:pt x="1335" y="681"/>
                  </a:cubicBezTo>
                  <a:cubicBezTo>
                    <a:pt x="1326" y="659"/>
                    <a:pt x="1318" y="636"/>
                    <a:pt x="1297" y="629"/>
                  </a:cubicBezTo>
                  <a:close/>
                  <a:moveTo>
                    <a:pt x="1514" y="550"/>
                  </a:moveTo>
                  <a:cubicBezTo>
                    <a:pt x="1515" y="551"/>
                    <a:pt x="1518" y="552"/>
                    <a:pt x="1522" y="553"/>
                  </a:cubicBezTo>
                  <a:cubicBezTo>
                    <a:pt x="1519" y="555"/>
                    <a:pt x="1517" y="557"/>
                    <a:pt x="1516" y="558"/>
                  </a:cubicBezTo>
                  <a:cubicBezTo>
                    <a:pt x="1518" y="559"/>
                    <a:pt x="1519" y="560"/>
                    <a:pt x="1522" y="563"/>
                  </a:cubicBezTo>
                  <a:cubicBezTo>
                    <a:pt x="1515" y="564"/>
                    <a:pt x="1509" y="565"/>
                    <a:pt x="1504" y="567"/>
                  </a:cubicBezTo>
                  <a:cubicBezTo>
                    <a:pt x="1511" y="567"/>
                    <a:pt x="1518" y="568"/>
                    <a:pt x="1525" y="569"/>
                  </a:cubicBezTo>
                  <a:cubicBezTo>
                    <a:pt x="1525" y="560"/>
                    <a:pt x="1525" y="552"/>
                    <a:pt x="1525" y="541"/>
                  </a:cubicBezTo>
                  <a:cubicBezTo>
                    <a:pt x="1524" y="545"/>
                    <a:pt x="1523" y="547"/>
                    <a:pt x="1522" y="548"/>
                  </a:cubicBezTo>
                  <a:cubicBezTo>
                    <a:pt x="1522" y="548"/>
                    <a:pt x="1521" y="548"/>
                    <a:pt x="1521" y="548"/>
                  </a:cubicBezTo>
                  <a:cubicBezTo>
                    <a:pt x="1520" y="536"/>
                    <a:pt x="1519" y="524"/>
                    <a:pt x="1518" y="512"/>
                  </a:cubicBezTo>
                  <a:cubicBezTo>
                    <a:pt x="1517" y="524"/>
                    <a:pt x="1516" y="536"/>
                    <a:pt x="1514" y="550"/>
                  </a:cubicBezTo>
                  <a:close/>
                  <a:moveTo>
                    <a:pt x="1541" y="651"/>
                  </a:moveTo>
                  <a:cubicBezTo>
                    <a:pt x="1541" y="651"/>
                    <a:pt x="1541" y="650"/>
                    <a:pt x="1541" y="650"/>
                  </a:cubicBezTo>
                  <a:cubicBezTo>
                    <a:pt x="1538" y="650"/>
                    <a:pt x="1536" y="650"/>
                    <a:pt x="1534" y="651"/>
                  </a:cubicBezTo>
                  <a:cubicBezTo>
                    <a:pt x="1528" y="655"/>
                    <a:pt x="1526" y="668"/>
                    <a:pt x="1530" y="675"/>
                  </a:cubicBezTo>
                  <a:cubicBezTo>
                    <a:pt x="1533" y="680"/>
                    <a:pt x="1537" y="680"/>
                    <a:pt x="1540" y="675"/>
                  </a:cubicBezTo>
                  <a:cubicBezTo>
                    <a:pt x="1544" y="668"/>
                    <a:pt x="1542" y="659"/>
                    <a:pt x="1537" y="654"/>
                  </a:cubicBezTo>
                  <a:cubicBezTo>
                    <a:pt x="1538" y="653"/>
                    <a:pt x="1540" y="652"/>
                    <a:pt x="1541" y="651"/>
                  </a:cubicBezTo>
                  <a:close/>
                  <a:moveTo>
                    <a:pt x="1897" y="524"/>
                  </a:moveTo>
                  <a:cubicBezTo>
                    <a:pt x="1897" y="524"/>
                    <a:pt x="1897" y="523"/>
                    <a:pt x="1897" y="523"/>
                  </a:cubicBezTo>
                  <a:cubicBezTo>
                    <a:pt x="1872" y="520"/>
                    <a:pt x="1847" y="517"/>
                    <a:pt x="1822" y="514"/>
                  </a:cubicBezTo>
                  <a:cubicBezTo>
                    <a:pt x="1819" y="513"/>
                    <a:pt x="1816" y="516"/>
                    <a:pt x="1813" y="517"/>
                  </a:cubicBezTo>
                  <a:cubicBezTo>
                    <a:pt x="1813" y="518"/>
                    <a:pt x="1814" y="518"/>
                    <a:pt x="1814" y="519"/>
                  </a:cubicBezTo>
                  <a:cubicBezTo>
                    <a:pt x="1841" y="521"/>
                    <a:pt x="1869" y="522"/>
                    <a:pt x="1897" y="524"/>
                  </a:cubicBezTo>
                  <a:close/>
                  <a:moveTo>
                    <a:pt x="1278" y="253"/>
                  </a:moveTo>
                  <a:cubicBezTo>
                    <a:pt x="1288" y="271"/>
                    <a:pt x="1303" y="285"/>
                    <a:pt x="1302" y="307"/>
                  </a:cubicBezTo>
                  <a:cubicBezTo>
                    <a:pt x="1309" y="288"/>
                    <a:pt x="1293" y="275"/>
                    <a:pt x="1293" y="259"/>
                  </a:cubicBezTo>
                  <a:cubicBezTo>
                    <a:pt x="1289" y="258"/>
                    <a:pt x="1286" y="257"/>
                    <a:pt x="1281" y="256"/>
                  </a:cubicBezTo>
                  <a:cubicBezTo>
                    <a:pt x="1285" y="253"/>
                    <a:pt x="1287" y="252"/>
                    <a:pt x="1288" y="251"/>
                  </a:cubicBezTo>
                  <a:cubicBezTo>
                    <a:pt x="1288" y="250"/>
                    <a:pt x="1288" y="250"/>
                    <a:pt x="1287" y="249"/>
                  </a:cubicBezTo>
                  <a:cubicBezTo>
                    <a:pt x="1285" y="250"/>
                    <a:pt x="1282" y="251"/>
                    <a:pt x="1278" y="253"/>
                  </a:cubicBezTo>
                  <a:close/>
                  <a:moveTo>
                    <a:pt x="1231" y="297"/>
                  </a:moveTo>
                  <a:cubicBezTo>
                    <a:pt x="1232" y="297"/>
                    <a:pt x="1233" y="297"/>
                    <a:pt x="1235" y="298"/>
                  </a:cubicBezTo>
                  <a:cubicBezTo>
                    <a:pt x="1237" y="285"/>
                    <a:pt x="1240" y="272"/>
                    <a:pt x="1243" y="259"/>
                  </a:cubicBezTo>
                  <a:cubicBezTo>
                    <a:pt x="1237" y="256"/>
                    <a:pt x="1231" y="253"/>
                    <a:pt x="1225" y="248"/>
                  </a:cubicBezTo>
                  <a:cubicBezTo>
                    <a:pt x="1230" y="265"/>
                    <a:pt x="1240" y="280"/>
                    <a:pt x="1231" y="297"/>
                  </a:cubicBezTo>
                  <a:close/>
                  <a:moveTo>
                    <a:pt x="1103" y="651"/>
                  </a:moveTo>
                  <a:cubicBezTo>
                    <a:pt x="1104" y="658"/>
                    <a:pt x="1105" y="665"/>
                    <a:pt x="1107" y="673"/>
                  </a:cubicBezTo>
                  <a:cubicBezTo>
                    <a:pt x="1109" y="666"/>
                    <a:pt x="1110" y="660"/>
                    <a:pt x="1117" y="666"/>
                  </a:cubicBezTo>
                  <a:cubicBezTo>
                    <a:pt x="1121" y="660"/>
                    <a:pt x="1125" y="654"/>
                    <a:pt x="1129" y="649"/>
                  </a:cubicBezTo>
                  <a:cubicBezTo>
                    <a:pt x="1120" y="650"/>
                    <a:pt x="1112" y="650"/>
                    <a:pt x="1103" y="651"/>
                  </a:cubicBezTo>
                  <a:close/>
                  <a:moveTo>
                    <a:pt x="1888" y="940"/>
                  </a:moveTo>
                  <a:cubicBezTo>
                    <a:pt x="1908" y="938"/>
                    <a:pt x="1927" y="936"/>
                    <a:pt x="1946" y="934"/>
                  </a:cubicBezTo>
                  <a:cubicBezTo>
                    <a:pt x="1946" y="933"/>
                    <a:pt x="1946" y="932"/>
                    <a:pt x="1946" y="931"/>
                  </a:cubicBezTo>
                  <a:cubicBezTo>
                    <a:pt x="1943" y="931"/>
                    <a:pt x="1941" y="931"/>
                    <a:pt x="1938" y="931"/>
                  </a:cubicBezTo>
                  <a:cubicBezTo>
                    <a:pt x="1928" y="932"/>
                    <a:pt x="1918" y="934"/>
                    <a:pt x="1908" y="935"/>
                  </a:cubicBezTo>
                  <a:cubicBezTo>
                    <a:pt x="1905" y="935"/>
                    <a:pt x="1902" y="932"/>
                    <a:pt x="1900" y="931"/>
                  </a:cubicBezTo>
                  <a:cubicBezTo>
                    <a:pt x="1901" y="928"/>
                    <a:pt x="1903" y="926"/>
                    <a:pt x="1904" y="924"/>
                  </a:cubicBezTo>
                  <a:cubicBezTo>
                    <a:pt x="1902" y="922"/>
                    <a:pt x="1901" y="920"/>
                    <a:pt x="1899" y="918"/>
                  </a:cubicBezTo>
                  <a:cubicBezTo>
                    <a:pt x="1896" y="926"/>
                    <a:pt x="1892" y="932"/>
                    <a:pt x="1888" y="940"/>
                  </a:cubicBezTo>
                  <a:close/>
                  <a:moveTo>
                    <a:pt x="863" y="924"/>
                  </a:moveTo>
                  <a:cubicBezTo>
                    <a:pt x="858" y="921"/>
                    <a:pt x="854" y="920"/>
                    <a:pt x="851" y="917"/>
                  </a:cubicBezTo>
                  <a:cubicBezTo>
                    <a:pt x="846" y="912"/>
                    <a:pt x="844" y="914"/>
                    <a:pt x="843" y="920"/>
                  </a:cubicBezTo>
                  <a:cubicBezTo>
                    <a:pt x="843" y="927"/>
                    <a:pt x="844" y="934"/>
                    <a:pt x="845" y="940"/>
                  </a:cubicBezTo>
                  <a:cubicBezTo>
                    <a:pt x="851" y="939"/>
                    <a:pt x="856" y="939"/>
                    <a:pt x="862" y="938"/>
                  </a:cubicBezTo>
                  <a:cubicBezTo>
                    <a:pt x="856" y="935"/>
                    <a:pt x="851" y="932"/>
                    <a:pt x="845" y="929"/>
                  </a:cubicBezTo>
                  <a:cubicBezTo>
                    <a:pt x="846" y="928"/>
                    <a:pt x="846" y="927"/>
                    <a:pt x="847" y="926"/>
                  </a:cubicBezTo>
                  <a:cubicBezTo>
                    <a:pt x="851" y="927"/>
                    <a:pt x="856" y="928"/>
                    <a:pt x="862" y="929"/>
                  </a:cubicBezTo>
                  <a:cubicBezTo>
                    <a:pt x="862" y="927"/>
                    <a:pt x="863" y="925"/>
                    <a:pt x="863" y="924"/>
                  </a:cubicBezTo>
                  <a:close/>
                  <a:moveTo>
                    <a:pt x="939" y="984"/>
                  </a:moveTo>
                  <a:cubicBezTo>
                    <a:pt x="959" y="981"/>
                    <a:pt x="978" y="979"/>
                    <a:pt x="997" y="976"/>
                  </a:cubicBezTo>
                  <a:cubicBezTo>
                    <a:pt x="982" y="975"/>
                    <a:pt x="967" y="976"/>
                    <a:pt x="952" y="975"/>
                  </a:cubicBezTo>
                  <a:cubicBezTo>
                    <a:pt x="944" y="974"/>
                    <a:pt x="941" y="977"/>
                    <a:pt x="939" y="984"/>
                  </a:cubicBezTo>
                  <a:close/>
                  <a:moveTo>
                    <a:pt x="555" y="625"/>
                  </a:moveTo>
                  <a:cubicBezTo>
                    <a:pt x="555" y="624"/>
                    <a:pt x="554" y="624"/>
                    <a:pt x="554" y="624"/>
                  </a:cubicBezTo>
                  <a:cubicBezTo>
                    <a:pt x="550" y="630"/>
                    <a:pt x="547" y="637"/>
                    <a:pt x="542" y="643"/>
                  </a:cubicBezTo>
                  <a:cubicBezTo>
                    <a:pt x="533" y="656"/>
                    <a:pt x="525" y="669"/>
                    <a:pt x="531" y="686"/>
                  </a:cubicBezTo>
                  <a:cubicBezTo>
                    <a:pt x="532" y="689"/>
                    <a:pt x="531" y="692"/>
                    <a:pt x="531" y="694"/>
                  </a:cubicBezTo>
                  <a:cubicBezTo>
                    <a:pt x="531" y="700"/>
                    <a:pt x="531" y="707"/>
                    <a:pt x="531" y="713"/>
                  </a:cubicBezTo>
                  <a:cubicBezTo>
                    <a:pt x="532" y="713"/>
                    <a:pt x="533" y="713"/>
                    <a:pt x="534" y="713"/>
                  </a:cubicBezTo>
                  <a:cubicBezTo>
                    <a:pt x="534" y="698"/>
                    <a:pt x="534" y="683"/>
                    <a:pt x="533" y="668"/>
                  </a:cubicBezTo>
                  <a:cubicBezTo>
                    <a:pt x="533" y="662"/>
                    <a:pt x="536" y="659"/>
                    <a:pt x="541" y="656"/>
                  </a:cubicBezTo>
                  <a:cubicBezTo>
                    <a:pt x="542" y="655"/>
                    <a:pt x="544" y="656"/>
                    <a:pt x="544" y="655"/>
                  </a:cubicBezTo>
                  <a:cubicBezTo>
                    <a:pt x="548" y="645"/>
                    <a:pt x="551" y="635"/>
                    <a:pt x="555" y="625"/>
                  </a:cubicBezTo>
                  <a:close/>
                  <a:moveTo>
                    <a:pt x="440" y="641"/>
                  </a:moveTo>
                  <a:cubicBezTo>
                    <a:pt x="433" y="631"/>
                    <a:pt x="422" y="637"/>
                    <a:pt x="411" y="637"/>
                  </a:cubicBezTo>
                  <a:cubicBezTo>
                    <a:pt x="415" y="634"/>
                    <a:pt x="417" y="632"/>
                    <a:pt x="419" y="630"/>
                  </a:cubicBezTo>
                  <a:cubicBezTo>
                    <a:pt x="414" y="630"/>
                    <a:pt x="410" y="630"/>
                    <a:pt x="405" y="630"/>
                  </a:cubicBezTo>
                  <a:cubicBezTo>
                    <a:pt x="406" y="635"/>
                    <a:pt x="407" y="640"/>
                    <a:pt x="407" y="645"/>
                  </a:cubicBezTo>
                  <a:cubicBezTo>
                    <a:pt x="419" y="643"/>
                    <a:pt x="430" y="642"/>
                    <a:pt x="440" y="641"/>
                  </a:cubicBezTo>
                  <a:close/>
                  <a:moveTo>
                    <a:pt x="1174" y="327"/>
                  </a:moveTo>
                  <a:cubicBezTo>
                    <a:pt x="1175" y="318"/>
                    <a:pt x="1171" y="315"/>
                    <a:pt x="1164" y="315"/>
                  </a:cubicBezTo>
                  <a:cubicBezTo>
                    <a:pt x="1160" y="315"/>
                    <a:pt x="1156" y="315"/>
                    <a:pt x="1151" y="314"/>
                  </a:cubicBezTo>
                  <a:cubicBezTo>
                    <a:pt x="1146" y="314"/>
                    <a:pt x="1139" y="312"/>
                    <a:pt x="1139" y="320"/>
                  </a:cubicBezTo>
                  <a:cubicBezTo>
                    <a:pt x="1150" y="322"/>
                    <a:pt x="1161" y="324"/>
                    <a:pt x="1174" y="327"/>
                  </a:cubicBezTo>
                  <a:close/>
                  <a:moveTo>
                    <a:pt x="1342" y="544"/>
                  </a:moveTo>
                  <a:cubicBezTo>
                    <a:pt x="1337" y="554"/>
                    <a:pt x="1331" y="563"/>
                    <a:pt x="1325" y="573"/>
                  </a:cubicBezTo>
                  <a:cubicBezTo>
                    <a:pt x="1332" y="574"/>
                    <a:pt x="1339" y="575"/>
                    <a:pt x="1346" y="575"/>
                  </a:cubicBezTo>
                  <a:cubicBezTo>
                    <a:pt x="1348" y="569"/>
                    <a:pt x="1350" y="563"/>
                    <a:pt x="1353" y="557"/>
                  </a:cubicBezTo>
                  <a:cubicBezTo>
                    <a:pt x="1352" y="557"/>
                    <a:pt x="1352" y="556"/>
                    <a:pt x="1351" y="556"/>
                  </a:cubicBezTo>
                  <a:cubicBezTo>
                    <a:pt x="1349" y="561"/>
                    <a:pt x="1346" y="565"/>
                    <a:pt x="1343" y="570"/>
                  </a:cubicBezTo>
                  <a:cubicBezTo>
                    <a:pt x="1334" y="561"/>
                    <a:pt x="1342" y="552"/>
                    <a:pt x="1342" y="544"/>
                  </a:cubicBezTo>
                  <a:close/>
                  <a:moveTo>
                    <a:pt x="979" y="506"/>
                  </a:moveTo>
                  <a:cubicBezTo>
                    <a:pt x="968" y="501"/>
                    <a:pt x="965" y="495"/>
                    <a:pt x="972" y="485"/>
                  </a:cubicBezTo>
                  <a:cubicBezTo>
                    <a:pt x="969" y="484"/>
                    <a:pt x="966" y="484"/>
                    <a:pt x="964" y="483"/>
                  </a:cubicBezTo>
                  <a:cubicBezTo>
                    <a:pt x="963" y="493"/>
                    <a:pt x="962" y="502"/>
                    <a:pt x="961" y="514"/>
                  </a:cubicBezTo>
                  <a:cubicBezTo>
                    <a:pt x="964" y="510"/>
                    <a:pt x="965" y="508"/>
                    <a:pt x="965" y="507"/>
                  </a:cubicBezTo>
                  <a:cubicBezTo>
                    <a:pt x="968" y="511"/>
                    <a:pt x="970" y="515"/>
                    <a:pt x="973" y="521"/>
                  </a:cubicBezTo>
                  <a:cubicBezTo>
                    <a:pt x="976" y="515"/>
                    <a:pt x="977" y="511"/>
                    <a:pt x="979" y="506"/>
                  </a:cubicBezTo>
                  <a:close/>
                  <a:moveTo>
                    <a:pt x="897" y="639"/>
                  </a:moveTo>
                  <a:cubicBezTo>
                    <a:pt x="897" y="640"/>
                    <a:pt x="897" y="641"/>
                    <a:pt x="897" y="641"/>
                  </a:cubicBezTo>
                  <a:cubicBezTo>
                    <a:pt x="904" y="643"/>
                    <a:pt x="912" y="645"/>
                    <a:pt x="920" y="647"/>
                  </a:cubicBezTo>
                  <a:cubicBezTo>
                    <a:pt x="931" y="649"/>
                    <a:pt x="933" y="648"/>
                    <a:pt x="930" y="636"/>
                  </a:cubicBezTo>
                  <a:cubicBezTo>
                    <a:pt x="919" y="637"/>
                    <a:pt x="908" y="638"/>
                    <a:pt x="897" y="639"/>
                  </a:cubicBezTo>
                  <a:close/>
                  <a:moveTo>
                    <a:pt x="1287" y="336"/>
                  </a:moveTo>
                  <a:cubicBezTo>
                    <a:pt x="1276" y="337"/>
                    <a:pt x="1281" y="344"/>
                    <a:pt x="1280" y="349"/>
                  </a:cubicBezTo>
                  <a:cubicBezTo>
                    <a:pt x="1285" y="350"/>
                    <a:pt x="1289" y="351"/>
                    <a:pt x="1293" y="350"/>
                  </a:cubicBezTo>
                  <a:cubicBezTo>
                    <a:pt x="1298" y="350"/>
                    <a:pt x="1303" y="347"/>
                    <a:pt x="1308" y="347"/>
                  </a:cubicBezTo>
                  <a:cubicBezTo>
                    <a:pt x="1317" y="347"/>
                    <a:pt x="1326" y="348"/>
                    <a:pt x="1335" y="349"/>
                  </a:cubicBezTo>
                  <a:cubicBezTo>
                    <a:pt x="1335" y="348"/>
                    <a:pt x="1336" y="348"/>
                    <a:pt x="1336" y="347"/>
                  </a:cubicBezTo>
                  <a:cubicBezTo>
                    <a:pt x="1322" y="345"/>
                    <a:pt x="1308" y="343"/>
                    <a:pt x="1294" y="341"/>
                  </a:cubicBezTo>
                  <a:cubicBezTo>
                    <a:pt x="1292" y="343"/>
                    <a:pt x="1290" y="345"/>
                    <a:pt x="1288" y="348"/>
                  </a:cubicBezTo>
                  <a:cubicBezTo>
                    <a:pt x="1288" y="347"/>
                    <a:pt x="1287" y="347"/>
                    <a:pt x="1286" y="346"/>
                  </a:cubicBezTo>
                  <a:cubicBezTo>
                    <a:pt x="1286" y="343"/>
                    <a:pt x="1287" y="340"/>
                    <a:pt x="1287" y="336"/>
                  </a:cubicBezTo>
                  <a:close/>
                  <a:moveTo>
                    <a:pt x="1931" y="714"/>
                  </a:moveTo>
                  <a:cubicBezTo>
                    <a:pt x="1931" y="721"/>
                    <a:pt x="1931" y="727"/>
                    <a:pt x="1931" y="733"/>
                  </a:cubicBezTo>
                  <a:cubicBezTo>
                    <a:pt x="1936" y="733"/>
                    <a:pt x="1941" y="733"/>
                    <a:pt x="1946" y="733"/>
                  </a:cubicBezTo>
                  <a:cubicBezTo>
                    <a:pt x="1945" y="727"/>
                    <a:pt x="1945" y="721"/>
                    <a:pt x="1944" y="715"/>
                  </a:cubicBezTo>
                  <a:cubicBezTo>
                    <a:pt x="1940" y="714"/>
                    <a:pt x="1935" y="714"/>
                    <a:pt x="1931" y="714"/>
                  </a:cubicBezTo>
                  <a:close/>
                  <a:moveTo>
                    <a:pt x="1623" y="911"/>
                  </a:moveTo>
                  <a:cubicBezTo>
                    <a:pt x="1619" y="927"/>
                    <a:pt x="1645" y="949"/>
                    <a:pt x="1666" y="948"/>
                  </a:cubicBezTo>
                  <a:cubicBezTo>
                    <a:pt x="1648" y="940"/>
                    <a:pt x="1633" y="930"/>
                    <a:pt x="1623" y="911"/>
                  </a:cubicBezTo>
                  <a:close/>
                  <a:moveTo>
                    <a:pt x="1070" y="360"/>
                  </a:moveTo>
                  <a:cubicBezTo>
                    <a:pt x="1073" y="356"/>
                    <a:pt x="1076" y="351"/>
                    <a:pt x="1079" y="345"/>
                  </a:cubicBezTo>
                  <a:cubicBezTo>
                    <a:pt x="1068" y="343"/>
                    <a:pt x="1058" y="341"/>
                    <a:pt x="1048" y="340"/>
                  </a:cubicBezTo>
                  <a:cubicBezTo>
                    <a:pt x="1055" y="347"/>
                    <a:pt x="1062" y="353"/>
                    <a:pt x="1070" y="360"/>
                  </a:cubicBezTo>
                  <a:close/>
                  <a:moveTo>
                    <a:pt x="719" y="778"/>
                  </a:moveTo>
                  <a:cubicBezTo>
                    <a:pt x="719" y="778"/>
                    <a:pt x="719" y="778"/>
                    <a:pt x="720" y="778"/>
                  </a:cubicBezTo>
                  <a:cubicBezTo>
                    <a:pt x="720" y="772"/>
                    <a:pt x="720" y="765"/>
                    <a:pt x="722" y="759"/>
                  </a:cubicBezTo>
                  <a:cubicBezTo>
                    <a:pt x="727" y="746"/>
                    <a:pt x="718" y="736"/>
                    <a:pt x="712" y="726"/>
                  </a:cubicBezTo>
                  <a:cubicBezTo>
                    <a:pt x="714" y="744"/>
                    <a:pt x="717" y="761"/>
                    <a:pt x="719" y="778"/>
                  </a:cubicBezTo>
                  <a:close/>
                  <a:moveTo>
                    <a:pt x="1588" y="373"/>
                  </a:moveTo>
                  <a:cubicBezTo>
                    <a:pt x="1577" y="371"/>
                    <a:pt x="1567" y="369"/>
                    <a:pt x="1556" y="367"/>
                  </a:cubicBezTo>
                  <a:cubicBezTo>
                    <a:pt x="1556" y="373"/>
                    <a:pt x="1556" y="379"/>
                    <a:pt x="1556" y="384"/>
                  </a:cubicBezTo>
                  <a:cubicBezTo>
                    <a:pt x="1557" y="384"/>
                    <a:pt x="1558" y="385"/>
                    <a:pt x="1559" y="385"/>
                  </a:cubicBezTo>
                  <a:cubicBezTo>
                    <a:pt x="1560" y="381"/>
                    <a:pt x="1562" y="377"/>
                    <a:pt x="1563" y="373"/>
                  </a:cubicBezTo>
                  <a:cubicBezTo>
                    <a:pt x="1563" y="374"/>
                    <a:pt x="1564" y="376"/>
                    <a:pt x="1565" y="377"/>
                  </a:cubicBezTo>
                  <a:cubicBezTo>
                    <a:pt x="1567" y="376"/>
                    <a:pt x="1569" y="374"/>
                    <a:pt x="1570" y="374"/>
                  </a:cubicBezTo>
                  <a:cubicBezTo>
                    <a:pt x="1572" y="376"/>
                    <a:pt x="1574" y="379"/>
                    <a:pt x="1575" y="382"/>
                  </a:cubicBezTo>
                  <a:cubicBezTo>
                    <a:pt x="1576" y="382"/>
                    <a:pt x="1576" y="382"/>
                    <a:pt x="1577" y="381"/>
                  </a:cubicBezTo>
                  <a:cubicBezTo>
                    <a:pt x="1578" y="379"/>
                    <a:pt x="1578" y="377"/>
                    <a:pt x="1579" y="373"/>
                  </a:cubicBezTo>
                  <a:cubicBezTo>
                    <a:pt x="1581" y="378"/>
                    <a:pt x="1583" y="382"/>
                    <a:pt x="1585" y="387"/>
                  </a:cubicBezTo>
                  <a:cubicBezTo>
                    <a:pt x="1586" y="382"/>
                    <a:pt x="1587" y="378"/>
                    <a:pt x="1588" y="373"/>
                  </a:cubicBezTo>
                  <a:close/>
                  <a:moveTo>
                    <a:pt x="1039" y="917"/>
                  </a:moveTo>
                  <a:cubicBezTo>
                    <a:pt x="1037" y="920"/>
                    <a:pt x="1035" y="925"/>
                    <a:pt x="1033" y="926"/>
                  </a:cubicBezTo>
                  <a:cubicBezTo>
                    <a:pt x="1023" y="928"/>
                    <a:pt x="1027" y="934"/>
                    <a:pt x="1026" y="941"/>
                  </a:cubicBezTo>
                  <a:cubicBezTo>
                    <a:pt x="1036" y="935"/>
                    <a:pt x="1044" y="931"/>
                    <a:pt x="1053" y="926"/>
                  </a:cubicBezTo>
                  <a:cubicBezTo>
                    <a:pt x="1047" y="922"/>
                    <a:pt x="1043" y="919"/>
                    <a:pt x="1039" y="917"/>
                  </a:cubicBezTo>
                  <a:close/>
                  <a:moveTo>
                    <a:pt x="1572" y="657"/>
                  </a:moveTo>
                  <a:cubicBezTo>
                    <a:pt x="1569" y="657"/>
                    <a:pt x="1566" y="656"/>
                    <a:pt x="1564" y="656"/>
                  </a:cubicBezTo>
                  <a:cubicBezTo>
                    <a:pt x="1560" y="667"/>
                    <a:pt x="1557" y="677"/>
                    <a:pt x="1554" y="687"/>
                  </a:cubicBezTo>
                  <a:cubicBezTo>
                    <a:pt x="1561" y="683"/>
                    <a:pt x="1569" y="678"/>
                    <a:pt x="1576" y="673"/>
                  </a:cubicBezTo>
                  <a:cubicBezTo>
                    <a:pt x="1567" y="669"/>
                    <a:pt x="1567" y="669"/>
                    <a:pt x="1567" y="664"/>
                  </a:cubicBezTo>
                  <a:cubicBezTo>
                    <a:pt x="1567" y="662"/>
                    <a:pt x="1570" y="660"/>
                    <a:pt x="1572" y="657"/>
                  </a:cubicBezTo>
                  <a:close/>
                  <a:moveTo>
                    <a:pt x="2142" y="761"/>
                  </a:moveTo>
                  <a:cubicBezTo>
                    <a:pt x="2141" y="768"/>
                    <a:pt x="2140" y="776"/>
                    <a:pt x="2140" y="784"/>
                  </a:cubicBezTo>
                  <a:cubicBezTo>
                    <a:pt x="2143" y="784"/>
                    <a:pt x="2147" y="784"/>
                    <a:pt x="2151" y="784"/>
                  </a:cubicBezTo>
                  <a:cubicBezTo>
                    <a:pt x="2151" y="776"/>
                    <a:pt x="2152" y="768"/>
                    <a:pt x="2152" y="761"/>
                  </a:cubicBezTo>
                  <a:cubicBezTo>
                    <a:pt x="2149" y="761"/>
                    <a:pt x="2145" y="761"/>
                    <a:pt x="2142" y="761"/>
                  </a:cubicBezTo>
                  <a:close/>
                  <a:moveTo>
                    <a:pt x="1987" y="578"/>
                  </a:moveTo>
                  <a:cubicBezTo>
                    <a:pt x="1987" y="585"/>
                    <a:pt x="1986" y="591"/>
                    <a:pt x="1986" y="598"/>
                  </a:cubicBezTo>
                  <a:cubicBezTo>
                    <a:pt x="1990" y="598"/>
                    <a:pt x="1994" y="598"/>
                    <a:pt x="1999" y="598"/>
                  </a:cubicBezTo>
                  <a:cubicBezTo>
                    <a:pt x="2000" y="592"/>
                    <a:pt x="2000" y="586"/>
                    <a:pt x="2001" y="580"/>
                  </a:cubicBezTo>
                  <a:cubicBezTo>
                    <a:pt x="1996" y="579"/>
                    <a:pt x="1992" y="578"/>
                    <a:pt x="1987" y="578"/>
                  </a:cubicBezTo>
                  <a:close/>
                  <a:moveTo>
                    <a:pt x="1716" y="730"/>
                  </a:moveTo>
                  <a:cubicBezTo>
                    <a:pt x="1717" y="738"/>
                    <a:pt x="1718" y="744"/>
                    <a:pt x="1719" y="751"/>
                  </a:cubicBezTo>
                  <a:cubicBezTo>
                    <a:pt x="1725" y="751"/>
                    <a:pt x="1731" y="751"/>
                    <a:pt x="1737" y="751"/>
                  </a:cubicBezTo>
                  <a:cubicBezTo>
                    <a:pt x="1736" y="746"/>
                    <a:pt x="1736" y="742"/>
                    <a:pt x="1734" y="737"/>
                  </a:cubicBezTo>
                  <a:cubicBezTo>
                    <a:pt x="1733" y="734"/>
                    <a:pt x="1736" y="728"/>
                    <a:pt x="1729" y="729"/>
                  </a:cubicBezTo>
                  <a:cubicBezTo>
                    <a:pt x="1730" y="735"/>
                    <a:pt x="1731" y="741"/>
                    <a:pt x="1732" y="748"/>
                  </a:cubicBezTo>
                  <a:cubicBezTo>
                    <a:pt x="1722" y="745"/>
                    <a:pt x="1727" y="731"/>
                    <a:pt x="1716" y="730"/>
                  </a:cubicBezTo>
                  <a:close/>
                  <a:moveTo>
                    <a:pt x="1834" y="942"/>
                  </a:moveTo>
                  <a:cubicBezTo>
                    <a:pt x="1830" y="935"/>
                    <a:pt x="1825" y="929"/>
                    <a:pt x="1822" y="922"/>
                  </a:cubicBezTo>
                  <a:cubicBezTo>
                    <a:pt x="1820" y="916"/>
                    <a:pt x="1817" y="915"/>
                    <a:pt x="1812" y="917"/>
                  </a:cubicBezTo>
                  <a:cubicBezTo>
                    <a:pt x="1811" y="930"/>
                    <a:pt x="1823" y="943"/>
                    <a:pt x="1834" y="942"/>
                  </a:cubicBezTo>
                  <a:close/>
                  <a:moveTo>
                    <a:pt x="1876" y="712"/>
                  </a:moveTo>
                  <a:cubicBezTo>
                    <a:pt x="1872" y="712"/>
                    <a:pt x="1868" y="712"/>
                    <a:pt x="1864" y="712"/>
                  </a:cubicBezTo>
                  <a:cubicBezTo>
                    <a:pt x="1864" y="719"/>
                    <a:pt x="1864" y="726"/>
                    <a:pt x="1864" y="733"/>
                  </a:cubicBezTo>
                  <a:cubicBezTo>
                    <a:pt x="1868" y="733"/>
                    <a:pt x="1871" y="733"/>
                    <a:pt x="1874" y="733"/>
                  </a:cubicBezTo>
                  <a:cubicBezTo>
                    <a:pt x="1874" y="726"/>
                    <a:pt x="1875" y="719"/>
                    <a:pt x="1876" y="712"/>
                  </a:cubicBezTo>
                  <a:close/>
                  <a:moveTo>
                    <a:pt x="1636" y="921"/>
                  </a:moveTo>
                  <a:cubicBezTo>
                    <a:pt x="1653" y="935"/>
                    <a:pt x="1671" y="946"/>
                    <a:pt x="1694" y="949"/>
                  </a:cubicBezTo>
                  <a:cubicBezTo>
                    <a:pt x="1694" y="948"/>
                    <a:pt x="1694" y="947"/>
                    <a:pt x="1693" y="947"/>
                  </a:cubicBezTo>
                  <a:cubicBezTo>
                    <a:pt x="1692" y="945"/>
                    <a:pt x="1690" y="942"/>
                    <a:pt x="1688" y="940"/>
                  </a:cubicBezTo>
                  <a:cubicBezTo>
                    <a:pt x="1687" y="941"/>
                    <a:pt x="1687" y="942"/>
                    <a:pt x="1686" y="943"/>
                  </a:cubicBezTo>
                  <a:cubicBezTo>
                    <a:pt x="1668" y="940"/>
                    <a:pt x="1653" y="927"/>
                    <a:pt x="1636" y="921"/>
                  </a:cubicBezTo>
                  <a:close/>
                  <a:moveTo>
                    <a:pt x="1790" y="653"/>
                  </a:moveTo>
                  <a:cubicBezTo>
                    <a:pt x="1790" y="647"/>
                    <a:pt x="1790" y="641"/>
                    <a:pt x="1790" y="635"/>
                  </a:cubicBezTo>
                  <a:cubicBezTo>
                    <a:pt x="1785" y="635"/>
                    <a:pt x="1781" y="635"/>
                    <a:pt x="1777" y="636"/>
                  </a:cubicBezTo>
                  <a:cubicBezTo>
                    <a:pt x="1777" y="642"/>
                    <a:pt x="1777" y="648"/>
                    <a:pt x="1777" y="653"/>
                  </a:cubicBezTo>
                  <a:cubicBezTo>
                    <a:pt x="1781" y="653"/>
                    <a:pt x="1785" y="653"/>
                    <a:pt x="1790" y="653"/>
                  </a:cubicBezTo>
                  <a:close/>
                  <a:moveTo>
                    <a:pt x="1555" y="362"/>
                  </a:moveTo>
                  <a:cubicBezTo>
                    <a:pt x="1572" y="362"/>
                    <a:pt x="1588" y="363"/>
                    <a:pt x="1604" y="364"/>
                  </a:cubicBezTo>
                  <a:cubicBezTo>
                    <a:pt x="1596" y="361"/>
                    <a:pt x="1588" y="360"/>
                    <a:pt x="1580" y="358"/>
                  </a:cubicBezTo>
                  <a:cubicBezTo>
                    <a:pt x="1572" y="356"/>
                    <a:pt x="1563" y="354"/>
                    <a:pt x="1554" y="352"/>
                  </a:cubicBezTo>
                  <a:cubicBezTo>
                    <a:pt x="1554" y="356"/>
                    <a:pt x="1555" y="359"/>
                    <a:pt x="1555" y="362"/>
                  </a:cubicBezTo>
                  <a:close/>
                  <a:moveTo>
                    <a:pt x="1102" y="174"/>
                  </a:moveTo>
                  <a:cubicBezTo>
                    <a:pt x="1102" y="173"/>
                    <a:pt x="1101" y="172"/>
                    <a:pt x="1101" y="171"/>
                  </a:cubicBezTo>
                  <a:cubicBezTo>
                    <a:pt x="1090" y="175"/>
                    <a:pt x="1078" y="178"/>
                    <a:pt x="1068" y="183"/>
                  </a:cubicBezTo>
                  <a:cubicBezTo>
                    <a:pt x="1058" y="189"/>
                    <a:pt x="1043" y="188"/>
                    <a:pt x="1039" y="204"/>
                  </a:cubicBezTo>
                  <a:cubicBezTo>
                    <a:pt x="1045" y="201"/>
                    <a:pt x="1050" y="200"/>
                    <a:pt x="1054" y="197"/>
                  </a:cubicBezTo>
                  <a:cubicBezTo>
                    <a:pt x="1060" y="193"/>
                    <a:pt x="1064" y="187"/>
                    <a:pt x="1070" y="185"/>
                  </a:cubicBezTo>
                  <a:cubicBezTo>
                    <a:pt x="1080" y="180"/>
                    <a:pt x="1091" y="177"/>
                    <a:pt x="1102" y="174"/>
                  </a:cubicBezTo>
                  <a:close/>
                  <a:moveTo>
                    <a:pt x="722" y="441"/>
                  </a:moveTo>
                  <a:cubicBezTo>
                    <a:pt x="722" y="442"/>
                    <a:pt x="721" y="442"/>
                    <a:pt x="720" y="443"/>
                  </a:cubicBezTo>
                  <a:cubicBezTo>
                    <a:pt x="723" y="445"/>
                    <a:pt x="724" y="449"/>
                    <a:pt x="727" y="450"/>
                  </a:cubicBezTo>
                  <a:cubicBezTo>
                    <a:pt x="735" y="452"/>
                    <a:pt x="743" y="454"/>
                    <a:pt x="752" y="455"/>
                  </a:cubicBezTo>
                  <a:cubicBezTo>
                    <a:pt x="752" y="452"/>
                    <a:pt x="753" y="449"/>
                    <a:pt x="753" y="447"/>
                  </a:cubicBezTo>
                  <a:cubicBezTo>
                    <a:pt x="743" y="445"/>
                    <a:pt x="733" y="443"/>
                    <a:pt x="722" y="441"/>
                  </a:cubicBezTo>
                  <a:close/>
                  <a:moveTo>
                    <a:pt x="1871" y="786"/>
                  </a:moveTo>
                  <a:cubicBezTo>
                    <a:pt x="1872" y="777"/>
                    <a:pt x="1873" y="769"/>
                    <a:pt x="1873" y="760"/>
                  </a:cubicBezTo>
                  <a:cubicBezTo>
                    <a:pt x="1869" y="760"/>
                    <a:pt x="1866" y="760"/>
                    <a:pt x="1863" y="760"/>
                  </a:cubicBezTo>
                  <a:cubicBezTo>
                    <a:pt x="1863" y="769"/>
                    <a:pt x="1863" y="777"/>
                    <a:pt x="1863" y="786"/>
                  </a:cubicBezTo>
                  <a:cubicBezTo>
                    <a:pt x="1866" y="786"/>
                    <a:pt x="1868" y="786"/>
                    <a:pt x="1871" y="786"/>
                  </a:cubicBezTo>
                  <a:close/>
                  <a:moveTo>
                    <a:pt x="1510" y="511"/>
                  </a:moveTo>
                  <a:cubicBezTo>
                    <a:pt x="1497" y="511"/>
                    <a:pt x="1485" y="511"/>
                    <a:pt x="1473" y="511"/>
                  </a:cubicBezTo>
                  <a:cubicBezTo>
                    <a:pt x="1473" y="516"/>
                    <a:pt x="1473" y="520"/>
                    <a:pt x="1472" y="525"/>
                  </a:cubicBezTo>
                  <a:cubicBezTo>
                    <a:pt x="1480" y="510"/>
                    <a:pt x="1495" y="521"/>
                    <a:pt x="1504" y="514"/>
                  </a:cubicBezTo>
                  <a:cubicBezTo>
                    <a:pt x="1505" y="518"/>
                    <a:pt x="1506" y="521"/>
                    <a:pt x="1507" y="524"/>
                  </a:cubicBezTo>
                  <a:cubicBezTo>
                    <a:pt x="1507" y="524"/>
                    <a:pt x="1508" y="524"/>
                    <a:pt x="1508" y="523"/>
                  </a:cubicBezTo>
                  <a:cubicBezTo>
                    <a:pt x="1509" y="520"/>
                    <a:pt x="1509" y="516"/>
                    <a:pt x="1510" y="511"/>
                  </a:cubicBezTo>
                  <a:close/>
                  <a:moveTo>
                    <a:pt x="2116" y="825"/>
                  </a:moveTo>
                  <a:cubicBezTo>
                    <a:pt x="2105" y="811"/>
                    <a:pt x="2093" y="806"/>
                    <a:pt x="2082" y="813"/>
                  </a:cubicBezTo>
                  <a:cubicBezTo>
                    <a:pt x="2085" y="813"/>
                    <a:pt x="2088" y="814"/>
                    <a:pt x="2089" y="814"/>
                  </a:cubicBezTo>
                  <a:cubicBezTo>
                    <a:pt x="2089" y="817"/>
                    <a:pt x="2088" y="820"/>
                    <a:pt x="2088" y="820"/>
                  </a:cubicBezTo>
                  <a:cubicBezTo>
                    <a:pt x="2098" y="822"/>
                    <a:pt x="2107" y="823"/>
                    <a:pt x="2116" y="825"/>
                  </a:cubicBezTo>
                  <a:close/>
                  <a:moveTo>
                    <a:pt x="1420" y="283"/>
                  </a:moveTo>
                  <a:cubicBezTo>
                    <a:pt x="1421" y="283"/>
                    <a:pt x="1421" y="282"/>
                    <a:pt x="1421" y="282"/>
                  </a:cubicBezTo>
                  <a:cubicBezTo>
                    <a:pt x="1397" y="282"/>
                    <a:pt x="1373" y="282"/>
                    <a:pt x="1350" y="282"/>
                  </a:cubicBezTo>
                  <a:cubicBezTo>
                    <a:pt x="1350" y="282"/>
                    <a:pt x="1350" y="283"/>
                    <a:pt x="1350" y="283"/>
                  </a:cubicBezTo>
                  <a:cubicBezTo>
                    <a:pt x="1373" y="283"/>
                    <a:pt x="1397" y="283"/>
                    <a:pt x="1420" y="283"/>
                  </a:cubicBezTo>
                  <a:close/>
                  <a:moveTo>
                    <a:pt x="1893" y="734"/>
                  </a:moveTo>
                  <a:cubicBezTo>
                    <a:pt x="1893" y="727"/>
                    <a:pt x="1893" y="720"/>
                    <a:pt x="1893" y="713"/>
                  </a:cubicBezTo>
                  <a:cubicBezTo>
                    <a:pt x="1889" y="713"/>
                    <a:pt x="1886" y="713"/>
                    <a:pt x="1882" y="713"/>
                  </a:cubicBezTo>
                  <a:cubicBezTo>
                    <a:pt x="1881" y="720"/>
                    <a:pt x="1881" y="726"/>
                    <a:pt x="1880" y="733"/>
                  </a:cubicBezTo>
                  <a:cubicBezTo>
                    <a:pt x="1884" y="734"/>
                    <a:pt x="1888" y="734"/>
                    <a:pt x="1893" y="734"/>
                  </a:cubicBezTo>
                  <a:close/>
                  <a:moveTo>
                    <a:pt x="820" y="468"/>
                  </a:moveTo>
                  <a:cubicBezTo>
                    <a:pt x="804" y="467"/>
                    <a:pt x="789" y="465"/>
                    <a:pt x="773" y="463"/>
                  </a:cubicBezTo>
                  <a:cubicBezTo>
                    <a:pt x="773" y="465"/>
                    <a:pt x="773" y="467"/>
                    <a:pt x="773" y="469"/>
                  </a:cubicBezTo>
                  <a:cubicBezTo>
                    <a:pt x="789" y="470"/>
                    <a:pt x="804" y="471"/>
                    <a:pt x="819" y="473"/>
                  </a:cubicBezTo>
                  <a:cubicBezTo>
                    <a:pt x="819" y="472"/>
                    <a:pt x="819" y="470"/>
                    <a:pt x="820" y="468"/>
                  </a:cubicBezTo>
                  <a:close/>
                  <a:moveTo>
                    <a:pt x="1329" y="273"/>
                  </a:moveTo>
                  <a:cubicBezTo>
                    <a:pt x="1326" y="272"/>
                    <a:pt x="1324" y="272"/>
                    <a:pt x="1322" y="271"/>
                  </a:cubicBezTo>
                  <a:cubicBezTo>
                    <a:pt x="1322" y="271"/>
                    <a:pt x="1322" y="270"/>
                    <a:pt x="1322" y="270"/>
                  </a:cubicBezTo>
                  <a:cubicBezTo>
                    <a:pt x="1330" y="269"/>
                    <a:pt x="1339" y="269"/>
                    <a:pt x="1347" y="268"/>
                  </a:cubicBezTo>
                  <a:cubicBezTo>
                    <a:pt x="1347" y="268"/>
                    <a:pt x="1347" y="267"/>
                    <a:pt x="1347" y="267"/>
                  </a:cubicBezTo>
                  <a:cubicBezTo>
                    <a:pt x="1336" y="265"/>
                    <a:pt x="1324" y="262"/>
                    <a:pt x="1313" y="260"/>
                  </a:cubicBezTo>
                  <a:cubicBezTo>
                    <a:pt x="1315" y="276"/>
                    <a:pt x="1317" y="278"/>
                    <a:pt x="1329" y="273"/>
                  </a:cubicBezTo>
                  <a:close/>
                  <a:moveTo>
                    <a:pt x="1802" y="385"/>
                  </a:moveTo>
                  <a:cubicBezTo>
                    <a:pt x="1801" y="384"/>
                    <a:pt x="1801" y="383"/>
                    <a:pt x="1801" y="383"/>
                  </a:cubicBezTo>
                  <a:cubicBezTo>
                    <a:pt x="1777" y="379"/>
                    <a:pt x="1752" y="376"/>
                    <a:pt x="1727" y="373"/>
                  </a:cubicBezTo>
                  <a:cubicBezTo>
                    <a:pt x="1747" y="378"/>
                    <a:pt x="1767" y="382"/>
                    <a:pt x="1787" y="386"/>
                  </a:cubicBezTo>
                  <a:cubicBezTo>
                    <a:pt x="1792" y="387"/>
                    <a:pt x="1797" y="385"/>
                    <a:pt x="1802" y="385"/>
                  </a:cubicBezTo>
                  <a:close/>
                  <a:moveTo>
                    <a:pt x="876" y="171"/>
                  </a:moveTo>
                  <a:cubicBezTo>
                    <a:pt x="894" y="163"/>
                    <a:pt x="913" y="164"/>
                    <a:pt x="931" y="165"/>
                  </a:cubicBezTo>
                  <a:cubicBezTo>
                    <a:pt x="920" y="154"/>
                    <a:pt x="891" y="157"/>
                    <a:pt x="876" y="171"/>
                  </a:cubicBezTo>
                  <a:close/>
                  <a:moveTo>
                    <a:pt x="954" y="630"/>
                  </a:moveTo>
                  <a:cubicBezTo>
                    <a:pt x="953" y="635"/>
                    <a:pt x="953" y="639"/>
                    <a:pt x="952" y="643"/>
                  </a:cubicBezTo>
                  <a:cubicBezTo>
                    <a:pt x="957" y="641"/>
                    <a:pt x="961" y="637"/>
                    <a:pt x="966" y="643"/>
                  </a:cubicBezTo>
                  <a:cubicBezTo>
                    <a:pt x="967" y="642"/>
                    <a:pt x="968" y="640"/>
                    <a:pt x="970" y="636"/>
                  </a:cubicBezTo>
                  <a:cubicBezTo>
                    <a:pt x="971" y="639"/>
                    <a:pt x="972" y="640"/>
                    <a:pt x="973" y="641"/>
                  </a:cubicBezTo>
                  <a:cubicBezTo>
                    <a:pt x="973" y="642"/>
                    <a:pt x="974" y="643"/>
                    <a:pt x="974" y="643"/>
                  </a:cubicBezTo>
                  <a:cubicBezTo>
                    <a:pt x="976" y="640"/>
                    <a:pt x="978" y="636"/>
                    <a:pt x="980" y="633"/>
                  </a:cubicBezTo>
                  <a:cubicBezTo>
                    <a:pt x="973" y="632"/>
                    <a:pt x="964" y="631"/>
                    <a:pt x="954" y="630"/>
                  </a:cubicBezTo>
                  <a:close/>
                  <a:moveTo>
                    <a:pt x="1791" y="608"/>
                  </a:moveTo>
                  <a:cubicBezTo>
                    <a:pt x="1794" y="595"/>
                    <a:pt x="1794" y="595"/>
                    <a:pt x="1777" y="593"/>
                  </a:cubicBezTo>
                  <a:cubicBezTo>
                    <a:pt x="1777" y="598"/>
                    <a:pt x="1777" y="603"/>
                    <a:pt x="1777" y="608"/>
                  </a:cubicBezTo>
                  <a:cubicBezTo>
                    <a:pt x="1783" y="608"/>
                    <a:pt x="1787" y="608"/>
                    <a:pt x="1791" y="608"/>
                  </a:cubicBezTo>
                  <a:close/>
                  <a:moveTo>
                    <a:pt x="1069" y="738"/>
                  </a:moveTo>
                  <a:cubicBezTo>
                    <a:pt x="1065" y="739"/>
                    <a:pt x="1061" y="743"/>
                    <a:pt x="1060" y="743"/>
                  </a:cubicBezTo>
                  <a:cubicBezTo>
                    <a:pt x="1049" y="744"/>
                    <a:pt x="1037" y="744"/>
                    <a:pt x="1025" y="744"/>
                  </a:cubicBezTo>
                  <a:cubicBezTo>
                    <a:pt x="1022" y="744"/>
                    <a:pt x="1019" y="742"/>
                    <a:pt x="1014" y="740"/>
                  </a:cubicBezTo>
                  <a:cubicBezTo>
                    <a:pt x="1019" y="747"/>
                    <a:pt x="1056" y="751"/>
                    <a:pt x="1069" y="748"/>
                  </a:cubicBezTo>
                  <a:cubicBezTo>
                    <a:pt x="1069" y="745"/>
                    <a:pt x="1069" y="742"/>
                    <a:pt x="1069" y="738"/>
                  </a:cubicBezTo>
                  <a:close/>
                  <a:moveTo>
                    <a:pt x="1628" y="802"/>
                  </a:moveTo>
                  <a:cubicBezTo>
                    <a:pt x="1638" y="802"/>
                    <a:pt x="1639" y="805"/>
                    <a:pt x="1640" y="815"/>
                  </a:cubicBezTo>
                  <a:cubicBezTo>
                    <a:pt x="1640" y="830"/>
                    <a:pt x="1641" y="846"/>
                    <a:pt x="1641" y="861"/>
                  </a:cubicBezTo>
                  <a:cubicBezTo>
                    <a:pt x="1642" y="861"/>
                    <a:pt x="1642" y="861"/>
                    <a:pt x="1642" y="861"/>
                  </a:cubicBezTo>
                  <a:cubicBezTo>
                    <a:pt x="1642" y="840"/>
                    <a:pt x="1642" y="818"/>
                    <a:pt x="1642" y="797"/>
                  </a:cubicBezTo>
                  <a:cubicBezTo>
                    <a:pt x="1623" y="803"/>
                    <a:pt x="1623" y="803"/>
                    <a:pt x="1625" y="814"/>
                  </a:cubicBezTo>
                  <a:cubicBezTo>
                    <a:pt x="1626" y="809"/>
                    <a:pt x="1627" y="806"/>
                    <a:pt x="1628" y="802"/>
                  </a:cubicBezTo>
                  <a:close/>
                  <a:moveTo>
                    <a:pt x="2006" y="599"/>
                  </a:moveTo>
                  <a:cubicBezTo>
                    <a:pt x="2010" y="599"/>
                    <a:pt x="2013" y="599"/>
                    <a:pt x="2017" y="600"/>
                  </a:cubicBezTo>
                  <a:cubicBezTo>
                    <a:pt x="2017" y="593"/>
                    <a:pt x="2017" y="587"/>
                    <a:pt x="2017" y="580"/>
                  </a:cubicBezTo>
                  <a:cubicBezTo>
                    <a:pt x="2014" y="580"/>
                    <a:pt x="2011" y="580"/>
                    <a:pt x="2006" y="580"/>
                  </a:cubicBezTo>
                  <a:cubicBezTo>
                    <a:pt x="2006" y="586"/>
                    <a:pt x="2006" y="592"/>
                    <a:pt x="2006" y="599"/>
                  </a:cubicBezTo>
                  <a:close/>
                  <a:moveTo>
                    <a:pt x="1215" y="277"/>
                  </a:moveTo>
                  <a:cubicBezTo>
                    <a:pt x="1224" y="275"/>
                    <a:pt x="1227" y="272"/>
                    <a:pt x="1225" y="267"/>
                  </a:cubicBezTo>
                  <a:cubicBezTo>
                    <a:pt x="1222" y="255"/>
                    <a:pt x="1219" y="243"/>
                    <a:pt x="1216" y="231"/>
                  </a:cubicBezTo>
                  <a:cubicBezTo>
                    <a:pt x="1216" y="231"/>
                    <a:pt x="1215" y="231"/>
                    <a:pt x="1215" y="231"/>
                  </a:cubicBezTo>
                  <a:cubicBezTo>
                    <a:pt x="1215" y="246"/>
                    <a:pt x="1215" y="262"/>
                    <a:pt x="1215" y="277"/>
                  </a:cubicBezTo>
                  <a:close/>
                  <a:moveTo>
                    <a:pt x="1150" y="223"/>
                  </a:moveTo>
                  <a:cubicBezTo>
                    <a:pt x="1150" y="224"/>
                    <a:pt x="1150" y="225"/>
                    <a:pt x="1149" y="226"/>
                  </a:cubicBezTo>
                  <a:cubicBezTo>
                    <a:pt x="1158" y="229"/>
                    <a:pt x="1166" y="232"/>
                    <a:pt x="1174" y="235"/>
                  </a:cubicBezTo>
                  <a:cubicBezTo>
                    <a:pt x="1175" y="233"/>
                    <a:pt x="1177" y="232"/>
                    <a:pt x="1177" y="231"/>
                  </a:cubicBezTo>
                  <a:cubicBezTo>
                    <a:pt x="1181" y="233"/>
                    <a:pt x="1184" y="234"/>
                    <a:pt x="1187" y="235"/>
                  </a:cubicBezTo>
                  <a:cubicBezTo>
                    <a:pt x="1188" y="235"/>
                    <a:pt x="1190" y="231"/>
                    <a:pt x="1191" y="229"/>
                  </a:cubicBezTo>
                  <a:cubicBezTo>
                    <a:pt x="1177" y="227"/>
                    <a:pt x="1164" y="225"/>
                    <a:pt x="1150" y="223"/>
                  </a:cubicBezTo>
                  <a:close/>
                  <a:moveTo>
                    <a:pt x="1113" y="620"/>
                  </a:moveTo>
                  <a:cubicBezTo>
                    <a:pt x="1111" y="628"/>
                    <a:pt x="1109" y="636"/>
                    <a:pt x="1108" y="643"/>
                  </a:cubicBezTo>
                  <a:cubicBezTo>
                    <a:pt x="1115" y="641"/>
                    <a:pt x="1121" y="638"/>
                    <a:pt x="1127" y="636"/>
                  </a:cubicBezTo>
                  <a:cubicBezTo>
                    <a:pt x="1123" y="633"/>
                    <a:pt x="1119" y="629"/>
                    <a:pt x="1115" y="625"/>
                  </a:cubicBezTo>
                  <a:cubicBezTo>
                    <a:pt x="1118" y="624"/>
                    <a:pt x="1121" y="622"/>
                    <a:pt x="1127" y="620"/>
                  </a:cubicBezTo>
                  <a:cubicBezTo>
                    <a:pt x="1121" y="620"/>
                    <a:pt x="1117" y="620"/>
                    <a:pt x="1113" y="620"/>
                  </a:cubicBezTo>
                  <a:close/>
                  <a:moveTo>
                    <a:pt x="1380" y="478"/>
                  </a:moveTo>
                  <a:cubicBezTo>
                    <a:pt x="1380" y="476"/>
                    <a:pt x="1380" y="475"/>
                    <a:pt x="1380" y="474"/>
                  </a:cubicBezTo>
                  <a:cubicBezTo>
                    <a:pt x="1389" y="474"/>
                    <a:pt x="1398" y="475"/>
                    <a:pt x="1408" y="476"/>
                  </a:cubicBezTo>
                  <a:cubicBezTo>
                    <a:pt x="1407" y="474"/>
                    <a:pt x="1407" y="472"/>
                    <a:pt x="1407" y="473"/>
                  </a:cubicBezTo>
                  <a:cubicBezTo>
                    <a:pt x="1396" y="471"/>
                    <a:pt x="1387" y="469"/>
                    <a:pt x="1378" y="467"/>
                  </a:cubicBezTo>
                  <a:cubicBezTo>
                    <a:pt x="1378" y="474"/>
                    <a:pt x="1378" y="481"/>
                    <a:pt x="1378" y="491"/>
                  </a:cubicBezTo>
                  <a:cubicBezTo>
                    <a:pt x="1382" y="488"/>
                    <a:pt x="1385" y="485"/>
                    <a:pt x="1388" y="483"/>
                  </a:cubicBezTo>
                  <a:cubicBezTo>
                    <a:pt x="1385" y="481"/>
                    <a:pt x="1382" y="479"/>
                    <a:pt x="1380" y="478"/>
                  </a:cubicBezTo>
                  <a:close/>
                  <a:moveTo>
                    <a:pt x="597" y="849"/>
                  </a:moveTo>
                  <a:cubicBezTo>
                    <a:pt x="600" y="851"/>
                    <a:pt x="605" y="854"/>
                    <a:pt x="610" y="857"/>
                  </a:cubicBezTo>
                  <a:cubicBezTo>
                    <a:pt x="609" y="848"/>
                    <a:pt x="608" y="839"/>
                    <a:pt x="607" y="830"/>
                  </a:cubicBezTo>
                  <a:cubicBezTo>
                    <a:pt x="599" y="830"/>
                    <a:pt x="591" y="830"/>
                    <a:pt x="584" y="830"/>
                  </a:cubicBezTo>
                  <a:cubicBezTo>
                    <a:pt x="591" y="832"/>
                    <a:pt x="600" y="829"/>
                    <a:pt x="603" y="839"/>
                  </a:cubicBezTo>
                  <a:cubicBezTo>
                    <a:pt x="604" y="841"/>
                    <a:pt x="599" y="845"/>
                    <a:pt x="597" y="849"/>
                  </a:cubicBezTo>
                  <a:close/>
                  <a:moveTo>
                    <a:pt x="701" y="472"/>
                  </a:moveTo>
                  <a:cubicBezTo>
                    <a:pt x="701" y="466"/>
                    <a:pt x="701" y="462"/>
                    <a:pt x="701" y="458"/>
                  </a:cubicBezTo>
                  <a:cubicBezTo>
                    <a:pt x="693" y="458"/>
                    <a:pt x="684" y="458"/>
                    <a:pt x="676" y="458"/>
                  </a:cubicBezTo>
                  <a:cubicBezTo>
                    <a:pt x="676" y="459"/>
                    <a:pt x="676" y="459"/>
                    <a:pt x="676" y="460"/>
                  </a:cubicBezTo>
                  <a:cubicBezTo>
                    <a:pt x="684" y="461"/>
                    <a:pt x="692" y="463"/>
                    <a:pt x="700" y="465"/>
                  </a:cubicBezTo>
                  <a:cubicBezTo>
                    <a:pt x="699" y="466"/>
                    <a:pt x="699" y="467"/>
                    <a:pt x="699" y="468"/>
                  </a:cubicBezTo>
                  <a:cubicBezTo>
                    <a:pt x="687" y="468"/>
                    <a:pt x="675" y="468"/>
                    <a:pt x="663" y="468"/>
                  </a:cubicBezTo>
                  <a:cubicBezTo>
                    <a:pt x="663" y="468"/>
                    <a:pt x="663" y="469"/>
                    <a:pt x="663" y="469"/>
                  </a:cubicBezTo>
                  <a:cubicBezTo>
                    <a:pt x="676" y="470"/>
                    <a:pt x="688" y="471"/>
                    <a:pt x="701" y="472"/>
                  </a:cubicBezTo>
                  <a:close/>
                  <a:moveTo>
                    <a:pt x="1629" y="940"/>
                  </a:moveTo>
                  <a:cubicBezTo>
                    <a:pt x="1630" y="940"/>
                    <a:pt x="1630" y="939"/>
                    <a:pt x="1630" y="939"/>
                  </a:cubicBezTo>
                  <a:cubicBezTo>
                    <a:pt x="1626" y="939"/>
                    <a:pt x="1622" y="938"/>
                    <a:pt x="1619" y="938"/>
                  </a:cubicBezTo>
                  <a:cubicBezTo>
                    <a:pt x="1603" y="939"/>
                    <a:pt x="1587" y="941"/>
                    <a:pt x="1571" y="940"/>
                  </a:cubicBezTo>
                  <a:cubicBezTo>
                    <a:pt x="1564" y="940"/>
                    <a:pt x="1561" y="941"/>
                    <a:pt x="1558" y="945"/>
                  </a:cubicBezTo>
                  <a:cubicBezTo>
                    <a:pt x="1582" y="944"/>
                    <a:pt x="1606" y="942"/>
                    <a:pt x="1629" y="940"/>
                  </a:cubicBezTo>
                  <a:close/>
                  <a:moveTo>
                    <a:pt x="1857" y="760"/>
                  </a:moveTo>
                  <a:cubicBezTo>
                    <a:pt x="1854" y="760"/>
                    <a:pt x="1851" y="760"/>
                    <a:pt x="1848" y="760"/>
                  </a:cubicBezTo>
                  <a:cubicBezTo>
                    <a:pt x="1848" y="769"/>
                    <a:pt x="1848" y="778"/>
                    <a:pt x="1848" y="787"/>
                  </a:cubicBezTo>
                  <a:cubicBezTo>
                    <a:pt x="1851" y="786"/>
                    <a:pt x="1853" y="786"/>
                    <a:pt x="1856" y="786"/>
                  </a:cubicBezTo>
                  <a:cubicBezTo>
                    <a:pt x="1857" y="777"/>
                    <a:pt x="1857" y="769"/>
                    <a:pt x="1857" y="760"/>
                  </a:cubicBezTo>
                  <a:close/>
                  <a:moveTo>
                    <a:pt x="416" y="793"/>
                  </a:moveTo>
                  <a:cubicBezTo>
                    <a:pt x="407" y="793"/>
                    <a:pt x="399" y="793"/>
                    <a:pt x="391" y="793"/>
                  </a:cubicBezTo>
                  <a:cubicBezTo>
                    <a:pt x="392" y="797"/>
                    <a:pt x="392" y="800"/>
                    <a:pt x="393" y="806"/>
                  </a:cubicBezTo>
                  <a:cubicBezTo>
                    <a:pt x="396" y="804"/>
                    <a:pt x="398" y="802"/>
                    <a:pt x="400" y="800"/>
                  </a:cubicBezTo>
                  <a:cubicBezTo>
                    <a:pt x="403" y="797"/>
                    <a:pt x="407" y="793"/>
                    <a:pt x="410" y="801"/>
                  </a:cubicBezTo>
                  <a:cubicBezTo>
                    <a:pt x="411" y="802"/>
                    <a:pt x="413" y="803"/>
                    <a:pt x="414" y="803"/>
                  </a:cubicBezTo>
                  <a:cubicBezTo>
                    <a:pt x="419" y="804"/>
                    <a:pt x="423" y="803"/>
                    <a:pt x="428" y="803"/>
                  </a:cubicBezTo>
                  <a:cubicBezTo>
                    <a:pt x="428" y="803"/>
                    <a:pt x="428" y="802"/>
                    <a:pt x="428" y="802"/>
                  </a:cubicBezTo>
                  <a:cubicBezTo>
                    <a:pt x="425" y="802"/>
                    <a:pt x="422" y="802"/>
                    <a:pt x="418" y="802"/>
                  </a:cubicBezTo>
                  <a:cubicBezTo>
                    <a:pt x="417" y="799"/>
                    <a:pt x="417" y="797"/>
                    <a:pt x="416" y="793"/>
                  </a:cubicBezTo>
                  <a:close/>
                  <a:moveTo>
                    <a:pt x="676" y="630"/>
                  </a:moveTo>
                  <a:cubicBezTo>
                    <a:pt x="676" y="634"/>
                    <a:pt x="676" y="638"/>
                    <a:pt x="676" y="643"/>
                  </a:cubicBezTo>
                  <a:cubicBezTo>
                    <a:pt x="679" y="642"/>
                    <a:pt x="682" y="642"/>
                    <a:pt x="685" y="642"/>
                  </a:cubicBezTo>
                  <a:cubicBezTo>
                    <a:pt x="686" y="638"/>
                    <a:pt x="687" y="635"/>
                    <a:pt x="687" y="632"/>
                  </a:cubicBezTo>
                  <a:cubicBezTo>
                    <a:pt x="688" y="632"/>
                    <a:pt x="689" y="632"/>
                    <a:pt x="690" y="632"/>
                  </a:cubicBezTo>
                  <a:cubicBezTo>
                    <a:pt x="691" y="635"/>
                    <a:pt x="692" y="638"/>
                    <a:pt x="693" y="642"/>
                  </a:cubicBezTo>
                  <a:cubicBezTo>
                    <a:pt x="695" y="642"/>
                    <a:pt x="697" y="641"/>
                    <a:pt x="699" y="641"/>
                  </a:cubicBezTo>
                  <a:cubicBezTo>
                    <a:pt x="699" y="637"/>
                    <a:pt x="698" y="633"/>
                    <a:pt x="697" y="630"/>
                  </a:cubicBezTo>
                  <a:cubicBezTo>
                    <a:pt x="690" y="630"/>
                    <a:pt x="683" y="630"/>
                    <a:pt x="676" y="630"/>
                  </a:cubicBezTo>
                  <a:close/>
                  <a:moveTo>
                    <a:pt x="1281" y="889"/>
                  </a:moveTo>
                  <a:cubicBezTo>
                    <a:pt x="1284" y="897"/>
                    <a:pt x="1288" y="905"/>
                    <a:pt x="1292" y="914"/>
                  </a:cubicBezTo>
                  <a:cubicBezTo>
                    <a:pt x="1295" y="906"/>
                    <a:pt x="1298" y="899"/>
                    <a:pt x="1301" y="892"/>
                  </a:cubicBezTo>
                  <a:cubicBezTo>
                    <a:pt x="1298" y="893"/>
                    <a:pt x="1294" y="895"/>
                    <a:pt x="1293" y="895"/>
                  </a:cubicBezTo>
                  <a:cubicBezTo>
                    <a:pt x="1290" y="893"/>
                    <a:pt x="1288" y="889"/>
                    <a:pt x="1286" y="886"/>
                  </a:cubicBezTo>
                  <a:cubicBezTo>
                    <a:pt x="1285" y="886"/>
                    <a:pt x="1283" y="888"/>
                    <a:pt x="1281" y="889"/>
                  </a:cubicBezTo>
                  <a:close/>
                  <a:moveTo>
                    <a:pt x="1338" y="288"/>
                  </a:moveTo>
                  <a:cubicBezTo>
                    <a:pt x="1331" y="286"/>
                    <a:pt x="1324" y="284"/>
                    <a:pt x="1318" y="283"/>
                  </a:cubicBezTo>
                  <a:cubicBezTo>
                    <a:pt x="1314" y="283"/>
                    <a:pt x="1309" y="286"/>
                    <a:pt x="1310" y="292"/>
                  </a:cubicBezTo>
                  <a:cubicBezTo>
                    <a:pt x="1310" y="295"/>
                    <a:pt x="1311" y="298"/>
                    <a:pt x="1311" y="301"/>
                  </a:cubicBezTo>
                  <a:cubicBezTo>
                    <a:pt x="1316" y="300"/>
                    <a:pt x="1320" y="299"/>
                    <a:pt x="1326" y="297"/>
                  </a:cubicBezTo>
                  <a:cubicBezTo>
                    <a:pt x="1321" y="296"/>
                    <a:pt x="1318" y="295"/>
                    <a:pt x="1313" y="294"/>
                  </a:cubicBezTo>
                  <a:cubicBezTo>
                    <a:pt x="1322" y="292"/>
                    <a:pt x="1329" y="290"/>
                    <a:pt x="1338" y="288"/>
                  </a:cubicBezTo>
                  <a:close/>
                  <a:moveTo>
                    <a:pt x="234" y="816"/>
                  </a:moveTo>
                  <a:cubicBezTo>
                    <a:pt x="237" y="815"/>
                    <a:pt x="242" y="815"/>
                    <a:pt x="244" y="813"/>
                  </a:cubicBezTo>
                  <a:cubicBezTo>
                    <a:pt x="253" y="805"/>
                    <a:pt x="261" y="796"/>
                    <a:pt x="270" y="788"/>
                  </a:cubicBezTo>
                  <a:cubicBezTo>
                    <a:pt x="266" y="788"/>
                    <a:pt x="260" y="786"/>
                    <a:pt x="258" y="788"/>
                  </a:cubicBezTo>
                  <a:cubicBezTo>
                    <a:pt x="250" y="797"/>
                    <a:pt x="242" y="807"/>
                    <a:pt x="234" y="816"/>
                  </a:cubicBezTo>
                  <a:close/>
                  <a:moveTo>
                    <a:pt x="956" y="356"/>
                  </a:moveTo>
                  <a:cubicBezTo>
                    <a:pt x="962" y="369"/>
                    <a:pt x="965" y="371"/>
                    <a:pt x="978" y="368"/>
                  </a:cubicBezTo>
                  <a:cubicBezTo>
                    <a:pt x="975" y="355"/>
                    <a:pt x="973" y="354"/>
                    <a:pt x="956" y="356"/>
                  </a:cubicBezTo>
                  <a:close/>
                  <a:moveTo>
                    <a:pt x="506" y="469"/>
                  </a:moveTo>
                  <a:cubicBezTo>
                    <a:pt x="498" y="485"/>
                    <a:pt x="488" y="500"/>
                    <a:pt x="470" y="508"/>
                  </a:cubicBezTo>
                  <a:cubicBezTo>
                    <a:pt x="489" y="507"/>
                    <a:pt x="503" y="491"/>
                    <a:pt x="506" y="469"/>
                  </a:cubicBezTo>
                  <a:close/>
                  <a:moveTo>
                    <a:pt x="1775" y="675"/>
                  </a:moveTo>
                  <a:cubicBezTo>
                    <a:pt x="1781" y="675"/>
                    <a:pt x="1785" y="675"/>
                    <a:pt x="1790" y="674"/>
                  </a:cubicBezTo>
                  <a:cubicBezTo>
                    <a:pt x="1790" y="668"/>
                    <a:pt x="1790" y="663"/>
                    <a:pt x="1790" y="658"/>
                  </a:cubicBezTo>
                  <a:cubicBezTo>
                    <a:pt x="1785" y="659"/>
                    <a:pt x="1781" y="660"/>
                    <a:pt x="1776" y="661"/>
                  </a:cubicBezTo>
                  <a:cubicBezTo>
                    <a:pt x="1776" y="666"/>
                    <a:pt x="1776" y="670"/>
                    <a:pt x="1775" y="675"/>
                  </a:cubicBezTo>
                  <a:close/>
                  <a:moveTo>
                    <a:pt x="1580" y="473"/>
                  </a:moveTo>
                  <a:cubicBezTo>
                    <a:pt x="1582" y="461"/>
                    <a:pt x="1583" y="449"/>
                    <a:pt x="1574" y="437"/>
                  </a:cubicBezTo>
                  <a:cubicBezTo>
                    <a:pt x="1573" y="441"/>
                    <a:pt x="1570" y="444"/>
                    <a:pt x="1571" y="446"/>
                  </a:cubicBezTo>
                  <a:cubicBezTo>
                    <a:pt x="1573" y="455"/>
                    <a:pt x="1577" y="464"/>
                    <a:pt x="1580" y="473"/>
                  </a:cubicBezTo>
                  <a:close/>
                  <a:moveTo>
                    <a:pt x="1809" y="708"/>
                  </a:moveTo>
                  <a:cubicBezTo>
                    <a:pt x="1809" y="717"/>
                    <a:pt x="1809" y="725"/>
                    <a:pt x="1809" y="734"/>
                  </a:cubicBezTo>
                  <a:cubicBezTo>
                    <a:pt x="1813" y="734"/>
                    <a:pt x="1815" y="733"/>
                    <a:pt x="1818" y="733"/>
                  </a:cubicBezTo>
                  <a:cubicBezTo>
                    <a:pt x="1818" y="725"/>
                    <a:pt x="1818" y="718"/>
                    <a:pt x="1818" y="710"/>
                  </a:cubicBezTo>
                  <a:cubicBezTo>
                    <a:pt x="1816" y="710"/>
                    <a:pt x="1815" y="709"/>
                    <a:pt x="1814" y="709"/>
                  </a:cubicBezTo>
                  <a:cubicBezTo>
                    <a:pt x="1813" y="709"/>
                    <a:pt x="1811" y="709"/>
                    <a:pt x="1809" y="708"/>
                  </a:cubicBezTo>
                  <a:close/>
                  <a:moveTo>
                    <a:pt x="465" y="541"/>
                  </a:moveTo>
                  <a:cubicBezTo>
                    <a:pt x="444" y="537"/>
                    <a:pt x="427" y="527"/>
                    <a:pt x="413" y="509"/>
                  </a:cubicBezTo>
                  <a:cubicBezTo>
                    <a:pt x="415" y="526"/>
                    <a:pt x="448" y="546"/>
                    <a:pt x="465" y="541"/>
                  </a:cubicBezTo>
                  <a:close/>
                  <a:moveTo>
                    <a:pt x="2089" y="761"/>
                  </a:moveTo>
                  <a:cubicBezTo>
                    <a:pt x="2089" y="769"/>
                    <a:pt x="2088" y="776"/>
                    <a:pt x="2088" y="784"/>
                  </a:cubicBezTo>
                  <a:cubicBezTo>
                    <a:pt x="2091" y="784"/>
                    <a:pt x="2094" y="784"/>
                    <a:pt x="2097" y="784"/>
                  </a:cubicBezTo>
                  <a:cubicBezTo>
                    <a:pt x="2098" y="776"/>
                    <a:pt x="2099" y="769"/>
                    <a:pt x="2099" y="761"/>
                  </a:cubicBezTo>
                  <a:cubicBezTo>
                    <a:pt x="2096" y="761"/>
                    <a:pt x="2093" y="761"/>
                    <a:pt x="2089" y="761"/>
                  </a:cubicBezTo>
                  <a:close/>
                  <a:moveTo>
                    <a:pt x="1777" y="630"/>
                  </a:moveTo>
                  <a:cubicBezTo>
                    <a:pt x="1782" y="629"/>
                    <a:pt x="1786" y="629"/>
                    <a:pt x="1790" y="628"/>
                  </a:cubicBezTo>
                  <a:cubicBezTo>
                    <a:pt x="1790" y="623"/>
                    <a:pt x="1791" y="618"/>
                    <a:pt x="1791" y="613"/>
                  </a:cubicBezTo>
                  <a:cubicBezTo>
                    <a:pt x="1787" y="614"/>
                    <a:pt x="1782" y="614"/>
                    <a:pt x="1777" y="615"/>
                  </a:cubicBezTo>
                  <a:cubicBezTo>
                    <a:pt x="1777" y="620"/>
                    <a:pt x="1777" y="624"/>
                    <a:pt x="1777" y="630"/>
                  </a:cubicBezTo>
                  <a:close/>
                  <a:moveTo>
                    <a:pt x="449" y="506"/>
                  </a:moveTo>
                  <a:cubicBezTo>
                    <a:pt x="466" y="505"/>
                    <a:pt x="475" y="501"/>
                    <a:pt x="482" y="490"/>
                  </a:cubicBezTo>
                  <a:cubicBezTo>
                    <a:pt x="466" y="502"/>
                    <a:pt x="450" y="506"/>
                    <a:pt x="431" y="499"/>
                  </a:cubicBezTo>
                  <a:cubicBezTo>
                    <a:pt x="441" y="511"/>
                    <a:pt x="441" y="511"/>
                    <a:pt x="453" y="510"/>
                  </a:cubicBezTo>
                  <a:cubicBezTo>
                    <a:pt x="452" y="508"/>
                    <a:pt x="451" y="507"/>
                    <a:pt x="449" y="506"/>
                  </a:cubicBezTo>
                  <a:close/>
                  <a:moveTo>
                    <a:pt x="1306" y="872"/>
                  </a:moveTo>
                  <a:cubicBezTo>
                    <a:pt x="1307" y="872"/>
                    <a:pt x="1308" y="872"/>
                    <a:pt x="1309" y="872"/>
                  </a:cubicBezTo>
                  <a:cubicBezTo>
                    <a:pt x="1307" y="869"/>
                    <a:pt x="1307" y="866"/>
                    <a:pt x="1305" y="865"/>
                  </a:cubicBezTo>
                  <a:cubicBezTo>
                    <a:pt x="1293" y="858"/>
                    <a:pt x="1281" y="851"/>
                    <a:pt x="1269" y="844"/>
                  </a:cubicBezTo>
                  <a:cubicBezTo>
                    <a:pt x="1269" y="845"/>
                    <a:pt x="1267" y="847"/>
                    <a:pt x="1267" y="848"/>
                  </a:cubicBezTo>
                  <a:cubicBezTo>
                    <a:pt x="1280" y="856"/>
                    <a:pt x="1293" y="864"/>
                    <a:pt x="1306" y="872"/>
                  </a:cubicBezTo>
                  <a:close/>
                  <a:moveTo>
                    <a:pt x="914" y="831"/>
                  </a:moveTo>
                  <a:cubicBezTo>
                    <a:pt x="889" y="834"/>
                    <a:pt x="887" y="835"/>
                    <a:pt x="888" y="849"/>
                  </a:cubicBezTo>
                  <a:cubicBezTo>
                    <a:pt x="891" y="848"/>
                    <a:pt x="894" y="847"/>
                    <a:pt x="896" y="846"/>
                  </a:cubicBezTo>
                  <a:cubicBezTo>
                    <a:pt x="895" y="844"/>
                    <a:pt x="895" y="843"/>
                    <a:pt x="894" y="842"/>
                  </a:cubicBezTo>
                  <a:cubicBezTo>
                    <a:pt x="899" y="835"/>
                    <a:pt x="912" y="844"/>
                    <a:pt x="914" y="831"/>
                  </a:cubicBezTo>
                  <a:close/>
                  <a:moveTo>
                    <a:pt x="1278" y="725"/>
                  </a:moveTo>
                  <a:cubicBezTo>
                    <a:pt x="1281" y="719"/>
                    <a:pt x="1284" y="714"/>
                    <a:pt x="1287" y="707"/>
                  </a:cubicBezTo>
                  <a:cubicBezTo>
                    <a:pt x="1284" y="704"/>
                    <a:pt x="1279" y="699"/>
                    <a:pt x="1273" y="692"/>
                  </a:cubicBezTo>
                  <a:cubicBezTo>
                    <a:pt x="1273" y="699"/>
                    <a:pt x="1273" y="702"/>
                    <a:pt x="1273" y="704"/>
                  </a:cubicBezTo>
                  <a:cubicBezTo>
                    <a:pt x="1276" y="706"/>
                    <a:pt x="1281" y="707"/>
                    <a:pt x="1281" y="708"/>
                  </a:cubicBezTo>
                  <a:cubicBezTo>
                    <a:pt x="1279" y="712"/>
                    <a:pt x="1278" y="717"/>
                    <a:pt x="1276" y="721"/>
                  </a:cubicBezTo>
                  <a:cubicBezTo>
                    <a:pt x="1275" y="722"/>
                    <a:pt x="1271" y="721"/>
                    <a:pt x="1269" y="721"/>
                  </a:cubicBezTo>
                  <a:cubicBezTo>
                    <a:pt x="1265" y="722"/>
                    <a:pt x="1262" y="724"/>
                    <a:pt x="1259" y="726"/>
                  </a:cubicBezTo>
                  <a:cubicBezTo>
                    <a:pt x="1259" y="726"/>
                    <a:pt x="1259" y="726"/>
                    <a:pt x="1259" y="727"/>
                  </a:cubicBezTo>
                  <a:cubicBezTo>
                    <a:pt x="1266" y="726"/>
                    <a:pt x="1272" y="726"/>
                    <a:pt x="1278" y="725"/>
                  </a:cubicBezTo>
                  <a:close/>
                  <a:moveTo>
                    <a:pt x="1004" y="663"/>
                  </a:moveTo>
                  <a:cubicBezTo>
                    <a:pt x="1009" y="663"/>
                    <a:pt x="1013" y="663"/>
                    <a:pt x="1016" y="663"/>
                  </a:cubicBezTo>
                  <a:cubicBezTo>
                    <a:pt x="1018" y="655"/>
                    <a:pt x="1020" y="647"/>
                    <a:pt x="1021" y="639"/>
                  </a:cubicBezTo>
                  <a:cubicBezTo>
                    <a:pt x="1018" y="640"/>
                    <a:pt x="1014" y="641"/>
                    <a:pt x="1010" y="642"/>
                  </a:cubicBezTo>
                  <a:cubicBezTo>
                    <a:pt x="1007" y="649"/>
                    <a:pt x="1017" y="659"/>
                    <a:pt x="1004" y="663"/>
                  </a:cubicBezTo>
                  <a:close/>
                  <a:moveTo>
                    <a:pt x="1962" y="734"/>
                  </a:moveTo>
                  <a:cubicBezTo>
                    <a:pt x="1963" y="727"/>
                    <a:pt x="1963" y="721"/>
                    <a:pt x="1963" y="715"/>
                  </a:cubicBezTo>
                  <a:cubicBezTo>
                    <a:pt x="1959" y="715"/>
                    <a:pt x="1955" y="715"/>
                    <a:pt x="1951" y="715"/>
                  </a:cubicBezTo>
                  <a:cubicBezTo>
                    <a:pt x="1951" y="722"/>
                    <a:pt x="1952" y="728"/>
                    <a:pt x="1952" y="734"/>
                  </a:cubicBezTo>
                  <a:cubicBezTo>
                    <a:pt x="1956" y="734"/>
                    <a:pt x="1958" y="734"/>
                    <a:pt x="1962" y="734"/>
                  </a:cubicBezTo>
                  <a:close/>
                  <a:moveTo>
                    <a:pt x="404" y="361"/>
                  </a:moveTo>
                  <a:cubicBezTo>
                    <a:pt x="411" y="351"/>
                    <a:pt x="417" y="343"/>
                    <a:pt x="424" y="335"/>
                  </a:cubicBezTo>
                  <a:cubicBezTo>
                    <a:pt x="432" y="328"/>
                    <a:pt x="440" y="322"/>
                    <a:pt x="448" y="316"/>
                  </a:cubicBezTo>
                  <a:cubicBezTo>
                    <a:pt x="428" y="325"/>
                    <a:pt x="411" y="337"/>
                    <a:pt x="404" y="361"/>
                  </a:cubicBezTo>
                  <a:close/>
                  <a:moveTo>
                    <a:pt x="1935" y="574"/>
                  </a:moveTo>
                  <a:cubicBezTo>
                    <a:pt x="1935" y="581"/>
                    <a:pt x="1935" y="587"/>
                    <a:pt x="1935" y="594"/>
                  </a:cubicBezTo>
                  <a:cubicBezTo>
                    <a:pt x="1938" y="594"/>
                    <a:pt x="1941" y="594"/>
                    <a:pt x="1944" y="595"/>
                  </a:cubicBezTo>
                  <a:cubicBezTo>
                    <a:pt x="1944" y="588"/>
                    <a:pt x="1944" y="581"/>
                    <a:pt x="1944" y="575"/>
                  </a:cubicBezTo>
                  <a:cubicBezTo>
                    <a:pt x="1941" y="574"/>
                    <a:pt x="1938" y="574"/>
                    <a:pt x="1935" y="574"/>
                  </a:cubicBezTo>
                  <a:close/>
                  <a:moveTo>
                    <a:pt x="1400" y="511"/>
                  </a:moveTo>
                  <a:cubicBezTo>
                    <a:pt x="1405" y="511"/>
                    <a:pt x="1409" y="511"/>
                    <a:pt x="1414" y="511"/>
                  </a:cubicBezTo>
                  <a:cubicBezTo>
                    <a:pt x="1410" y="485"/>
                    <a:pt x="1410" y="485"/>
                    <a:pt x="1402" y="487"/>
                  </a:cubicBezTo>
                  <a:cubicBezTo>
                    <a:pt x="1412" y="496"/>
                    <a:pt x="1402" y="503"/>
                    <a:pt x="1400" y="511"/>
                  </a:cubicBezTo>
                  <a:close/>
                  <a:moveTo>
                    <a:pt x="989" y="502"/>
                  </a:moveTo>
                  <a:cubicBezTo>
                    <a:pt x="989" y="496"/>
                    <a:pt x="989" y="491"/>
                    <a:pt x="989" y="486"/>
                  </a:cubicBezTo>
                  <a:cubicBezTo>
                    <a:pt x="983" y="486"/>
                    <a:pt x="975" y="482"/>
                    <a:pt x="975" y="491"/>
                  </a:cubicBezTo>
                  <a:cubicBezTo>
                    <a:pt x="974" y="501"/>
                    <a:pt x="983" y="499"/>
                    <a:pt x="989" y="502"/>
                  </a:cubicBezTo>
                  <a:close/>
                  <a:moveTo>
                    <a:pt x="1313" y="630"/>
                  </a:moveTo>
                  <a:cubicBezTo>
                    <a:pt x="1318" y="636"/>
                    <a:pt x="1326" y="644"/>
                    <a:pt x="1331" y="649"/>
                  </a:cubicBezTo>
                  <a:cubicBezTo>
                    <a:pt x="1327" y="630"/>
                    <a:pt x="1325" y="628"/>
                    <a:pt x="1313" y="630"/>
                  </a:cubicBezTo>
                  <a:close/>
                  <a:moveTo>
                    <a:pt x="1866" y="590"/>
                  </a:moveTo>
                  <a:cubicBezTo>
                    <a:pt x="1869" y="590"/>
                    <a:pt x="1872" y="590"/>
                    <a:pt x="1875" y="590"/>
                  </a:cubicBezTo>
                  <a:cubicBezTo>
                    <a:pt x="1874" y="582"/>
                    <a:pt x="1874" y="575"/>
                    <a:pt x="1873" y="568"/>
                  </a:cubicBezTo>
                  <a:cubicBezTo>
                    <a:pt x="1870" y="568"/>
                    <a:pt x="1867" y="568"/>
                    <a:pt x="1864" y="568"/>
                  </a:cubicBezTo>
                  <a:cubicBezTo>
                    <a:pt x="1865" y="575"/>
                    <a:pt x="1865" y="582"/>
                    <a:pt x="1866" y="590"/>
                  </a:cubicBezTo>
                  <a:close/>
                  <a:moveTo>
                    <a:pt x="1450" y="783"/>
                  </a:moveTo>
                  <a:cubicBezTo>
                    <a:pt x="1450" y="783"/>
                    <a:pt x="1450" y="783"/>
                    <a:pt x="1449" y="784"/>
                  </a:cubicBezTo>
                  <a:cubicBezTo>
                    <a:pt x="1460" y="787"/>
                    <a:pt x="1470" y="790"/>
                    <a:pt x="1480" y="793"/>
                  </a:cubicBezTo>
                  <a:cubicBezTo>
                    <a:pt x="1482" y="789"/>
                    <a:pt x="1484" y="786"/>
                    <a:pt x="1487" y="783"/>
                  </a:cubicBezTo>
                  <a:cubicBezTo>
                    <a:pt x="1474" y="783"/>
                    <a:pt x="1462" y="783"/>
                    <a:pt x="1450" y="783"/>
                  </a:cubicBezTo>
                  <a:close/>
                  <a:moveTo>
                    <a:pt x="1846" y="589"/>
                  </a:moveTo>
                  <a:cubicBezTo>
                    <a:pt x="1845" y="581"/>
                    <a:pt x="1845" y="573"/>
                    <a:pt x="1844" y="566"/>
                  </a:cubicBezTo>
                  <a:cubicBezTo>
                    <a:pt x="1842" y="565"/>
                    <a:pt x="1839" y="565"/>
                    <a:pt x="1837" y="565"/>
                  </a:cubicBezTo>
                  <a:cubicBezTo>
                    <a:pt x="1836" y="573"/>
                    <a:pt x="1836" y="581"/>
                    <a:pt x="1835" y="589"/>
                  </a:cubicBezTo>
                  <a:cubicBezTo>
                    <a:pt x="1839" y="589"/>
                    <a:pt x="1842" y="589"/>
                    <a:pt x="1846" y="589"/>
                  </a:cubicBezTo>
                  <a:close/>
                  <a:moveTo>
                    <a:pt x="1254" y="907"/>
                  </a:moveTo>
                  <a:cubicBezTo>
                    <a:pt x="1254" y="910"/>
                    <a:pt x="1254" y="912"/>
                    <a:pt x="1254" y="918"/>
                  </a:cubicBezTo>
                  <a:cubicBezTo>
                    <a:pt x="1260" y="911"/>
                    <a:pt x="1264" y="906"/>
                    <a:pt x="1267" y="902"/>
                  </a:cubicBezTo>
                  <a:cubicBezTo>
                    <a:pt x="1262" y="893"/>
                    <a:pt x="1257" y="885"/>
                    <a:pt x="1252" y="876"/>
                  </a:cubicBezTo>
                  <a:cubicBezTo>
                    <a:pt x="1255" y="887"/>
                    <a:pt x="1257" y="897"/>
                    <a:pt x="1260" y="907"/>
                  </a:cubicBezTo>
                  <a:cubicBezTo>
                    <a:pt x="1257" y="907"/>
                    <a:pt x="1256" y="907"/>
                    <a:pt x="1254" y="907"/>
                  </a:cubicBezTo>
                  <a:close/>
                  <a:moveTo>
                    <a:pt x="1752" y="333"/>
                  </a:moveTo>
                  <a:cubicBezTo>
                    <a:pt x="1765" y="353"/>
                    <a:pt x="1766" y="353"/>
                    <a:pt x="1782" y="353"/>
                  </a:cubicBezTo>
                  <a:cubicBezTo>
                    <a:pt x="1772" y="346"/>
                    <a:pt x="1762" y="339"/>
                    <a:pt x="1752" y="333"/>
                  </a:cubicBezTo>
                  <a:close/>
                  <a:moveTo>
                    <a:pt x="1785" y="759"/>
                  </a:moveTo>
                  <a:cubicBezTo>
                    <a:pt x="1785" y="769"/>
                    <a:pt x="1784" y="778"/>
                    <a:pt x="1784" y="788"/>
                  </a:cubicBezTo>
                  <a:cubicBezTo>
                    <a:pt x="1787" y="787"/>
                    <a:pt x="1789" y="787"/>
                    <a:pt x="1791" y="787"/>
                  </a:cubicBezTo>
                  <a:cubicBezTo>
                    <a:pt x="1791" y="777"/>
                    <a:pt x="1792" y="768"/>
                    <a:pt x="1792" y="759"/>
                  </a:cubicBezTo>
                  <a:cubicBezTo>
                    <a:pt x="1791" y="759"/>
                    <a:pt x="1788" y="759"/>
                    <a:pt x="1785" y="759"/>
                  </a:cubicBezTo>
                  <a:close/>
                  <a:moveTo>
                    <a:pt x="1851" y="589"/>
                  </a:moveTo>
                  <a:cubicBezTo>
                    <a:pt x="1854" y="589"/>
                    <a:pt x="1857" y="589"/>
                    <a:pt x="1859" y="589"/>
                  </a:cubicBezTo>
                  <a:cubicBezTo>
                    <a:pt x="1859" y="582"/>
                    <a:pt x="1860" y="575"/>
                    <a:pt x="1860" y="567"/>
                  </a:cubicBezTo>
                  <a:cubicBezTo>
                    <a:pt x="1857" y="567"/>
                    <a:pt x="1854" y="567"/>
                    <a:pt x="1851" y="566"/>
                  </a:cubicBezTo>
                  <a:cubicBezTo>
                    <a:pt x="1851" y="574"/>
                    <a:pt x="1851" y="581"/>
                    <a:pt x="1851" y="589"/>
                  </a:cubicBezTo>
                  <a:close/>
                  <a:moveTo>
                    <a:pt x="491" y="557"/>
                  </a:moveTo>
                  <a:cubicBezTo>
                    <a:pt x="491" y="568"/>
                    <a:pt x="491" y="578"/>
                    <a:pt x="491" y="590"/>
                  </a:cubicBezTo>
                  <a:cubicBezTo>
                    <a:pt x="494" y="588"/>
                    <a:pt x="497" y="586"/>
                    <a:pt x="497" y="584"/>
                  </a:cubicBezTo>
                  <a:cubicBezTo>
                    <a:pt x="497" y="575"/>
                    <a:pt x="497" y="565"/>
                    <a:pt x="497" y="554"/>
                  </a:cubicBezTo>
                  <a:cubicBezTo>
                    <a:pt x="495" y="555"/>
                    <a:pt x="493" y="556"/>
                    <a:pt x="491" y="557"/>
                  </a:cubicBezTo>
                  <a:close/>
                  <a:moveTo>
                    <a:pt x="1846" y="733"/>
                  </a:moveTo>
                  <a:cubicBezTo>
                    <a:pt x="1843" y="711"/>
                    <a:pt x="1843" y="711"/>
                    <a:pt x="1837" y="711"/>
                  </a:cubicBezTo>
                  <a:cubicBezTo>
                    <a:pt x="1837" y="718"/>
                    <a:pt x="1836" y="726"/>
                    <a:pt x="1836" y="733"/>
                  </a:cubicBezTo>
                  <a:cubicBezTo>
                    <a:pt x="1840" y="733"/>
                    <a:pt x="1843" y="733"/>
                    <a:pt x="1846" y="733"/>
                  </a:cubicBezTo>
                  <a:close/>
                  <a:moveTo>
                    <a:pt x="1929" y="812"/>
                  </a:moveTo>
                  <a:cubicBezTo>
                    <a:pt x="1915" y="815"/>
                    <a:pt x="1918" y="826"/>
                    <a:pt x="1915" y="835"/>
                  </a:cubicBezTo>
                  <a:cubicBezTo>
                    <a:pt x="1926" y="834"/>
                    <a:pt x="1926" y="834"/>
                    <a:pt x="1929" y="812"/>
                  </a:cubicBezTo>
                  <a:close/>
                  <a:moveTo>
                    <a:pt x="491" y="607"/>
                  </a:moveTo>
                  <a:cubicBezTo>
                    <a:pt x="502" y="607"/>
                    <a:pt x="515" y="599"/>
                    <a:pt x="519" y="583"/>
                  </a:cubicBezTo>
                  <a:cubicBezTo>
                    <a:pt x="513" y="589"/>
                    <a:pt x="509" y="594"/>
                    <a:pt x="504" y="599"/>
                  </a:cubicBezTo>
                  <a:cubicBezTo>
                    <a:pt x="503" y="597"/>
                    <a:pt x="503" y="595"/>
                    <a:pt x="503" y="595"/>
                  </a:cubicBezTo>
                  <a:cubicBezTo>
                    <a:pt x="499" y="599"/>
                    <a:pt x="494" y="604"/>
                    <a:pt x="491" y="607"/>
                  </a:cubicBezTo>
                  <a:close/>
                  <a:moveTo>
                    <a:pt x="519" y="622"/>
                  </a:moveTo>
                  <a:cubicBezTo>
                    <a:pt x="518" y="622"/>
                    <a:pt x="516" y="621"/>
                    <a:pt x="515" y="620"/>
                  </a:cubicBezTo>
                  <a:cubicBezTo>
                    <a:pt x="514" y="623"/>
                    <a:pt x="511" y="625"/>
                    <a:pt x="511" y="627"/>
                  </a:cubicBezTo>
                  <a:cubicBezTo>
                    <a:pt x="511" y="633"/>
                    <a:pt x="509" y="636"/>
                    <a:pt x="503" y="637"/>
                  </a:cubicBezTo>
                  <a:cubicBezTo>
                    <a:pt x="501" y="638"/>
                    <a:pt x="500" y="639"/>
                    <a:pt x="498" y="639"/>
                  </a:cubicBezTo>
                  <a:cubicBezTo>
                    <a:pt x="499" y="642"/>
                    <a:pt x="500" y="644"/>
                    <a:pt x="501" y="645"/>
                  </a:cubicBezTo>
                  <a:cubicBezTo>
                    <a:pt x="502" y="643"/>
                    <a:pt x="504" y="641"/>
                    <a:pt x="505" y="639"/>
                  </a:cubicBezTo>
                  <a:cubicBezTo>
                    <a:pt x="507" y="641"/>
                    <a:pt x="510" y="642"/>
                    <a:pt x="514" y="645"/>
                  </a:cubicBezTo>
                  <a:cubicBezTo>
                    <a:pt x="516" y="637"/>
                    <a:pt x="517" y="630"/>
                    <a:pt x="519" y="622"/>
                  </a:cubicBezTo>
                  <a:close/>
                  <a:moveTo>
                    <a:pt x="534" y="520"/>
                  </a:moveTo>
                  <a:cubicBezTo>
                    <a:pt x="523" y="528"/>
                    <a:pt x="531" y="539"/>
                    <a:pt x="530" y="548"/>
                  </a:cubicBezTo>
                  <a:cubicBezTo>
                    <a:pt x="530" y="549"/>
                    <a:pt x="534" y="551"/>
                    <a:pt x="537" y="553"/>
                  </a:cubicBezTo>
                  <a:cubicBezTo>
                    <a:pt x="536" y="541"/>
                    <a:pt x="535" y="531"/>
                    <a:pt x="534" y="520"/>
                  </a:cubicBezTo>
                  <a:close/>
                  <a:moveTo>
                    <a:pt x="2042" y="735"/>
                  </a:moveTo>
                  <a:cubicBezTo>
                    <a:pt x="2042" y="728"/>
                    <a:pt x="2042" y="722"/>
                    <a:pt x="2042" y="715"/>
                  </a:cubicBezTo>
                  <a:cubicBezTo>
                    <a:pt x="2039" y="716"/>
                    <a:pt x="2036" y="716"/>
                    <a:pt x="2034" y="716"/>
                  </a:cubicBezTo>
                  <a:cubicBezTo>
                    <a:pt x="2033" y="720"/>
                    <a:pt x="2033" y="723"/>
                    <a:pt x="2033" y="725"/>
                  </a:cubicBezTo>
                  <a:cubicBezTo>
                    <a:pt x="2033" y="728"/>
                    <a:pt x="2032" y="731"/>
                    <a:pt x="2031" y="735"/>
                  </a:cubicBezTo>
                  <a:cubicBezTo>
                    <a:pt x="2035" y="735"/>
                    <a:pt x="2038" y="735"/>
                    <a:pt x="2042" y="735"/>
                  </a:cubicBezTo>
                  <a:close/>
                  <a:moveTo>
                    <a:pt x="1725" y="341"/>
                  </a:moveTo>
                  <a:cubicBezTo>
                    <a:pt x="1706" y="324"/>
                    <a:pt x="1706" y="324"/>
                    <a:pt x="1696" y="324"/>
                  </a:cubicBezTo>
                  <a:cubicBezTo>
                    <a:pt x="1715" y="342"/>
                    <a:pt x="1715" y="342"/>
                    <a:pt x="1725" y="341"/>
                  </a:cubicBezTo>
                  <a:close/>
                  <a:moveTo>
                    <a:pt x="446" y="629"/>
                  </a:moveTo>
                  <a:cubicBezTo>
                    <a:pt x="453" y="630"/>
                    <a:pt x="460" y="632"/>
                    <a:pt x="466" y="633"/>
                  </a:cubicBezTo>
                  <a:cubicBezTo>
                    <a:pt x="467" y="627"/>
                    <a:pt x="468" y="621"/>
                    <a:pt x="470" y="615"/>
                  </a:cubicBezTo>
                  <a:cubicBezTo>
                    <a:pt x="467" y="615"/>
                    <a:pt x="465" y="615"/>
                    <a:pt x="462" y="614"/>
                  </a:cubicBezTo>
                  <a:cubicBezTo>
                    <a:pt x="464" y="628"/>
                    <a:pt x="452" y="624"/>
                    <a:pt x="446" y="629"/>
                  </a:cubicBezTo>
                  <a:close/>
                  <a:moveTo>
                    <a:pt x="807" y="919"/>
                  </a:moveTo>
                  <a:cubicBezTo>
                    <a:pt x="800" y="921"/>
                    <a:pt x="801" y="954"/>
                    <a:pt x="810" y="966"/>
                  </a:cubicBezTo>
                  <a:cubicBezTo>
                    <a:pt x="809" y="951"/>
                    <a:pt x="808" y="935"/>
                    <a:pt x="807" y="919"/>
                  </a:cubicBezTo>
                  <a:close/>
                  <a:moveTo>
                    <a:pt x="2061" y="762"/>
                  </a:moveTo>
                  <a:cubicBezTo>
                    <a:pt x="2061" y="769"/>
                    <a:pt x="2061" y="776"/>
                    <a:pt x="2060" y="784"/>
                  </a:cubicBezTo>
                  <a:cubicBezTo>
                    <a:pt x="2063" y="784"/>
                    <a:pt x="2066" y="784"/>
                    <a:pt x="2068" y="784"/>
                  </a:cubicBezTo>
                  <a:cubicBezTo>
                    <a:pt x="2069" y="776"/>
                    <a:pt x="2069" y="769"/>
                    <a:pt x="2070" y="762"/>
                  </a:cubicBezTo>
                  <a:cubicBezTo>
                    <a:pt x="2067" y="762"/>
                    <a:pt x="2064" y="762"/>
                    <a:pt x="2061" y="762"/>
                  </a:cubicBezTo>
                  <a:close/>
                  <a:moveTo>
                    <a:pt x="1519" y="577"/>
                  </a:moveTo>
                  <a:cubicBezTo>
                    <a:pt x="1509" y="582"/>
                    <a:pt x="1501" y="585"/>
                    <a:pt x="1491" y="589"/>
                  </a:cubicBezTo>
                  <a:cubicBezTo>
                    <a:pt x="1495" y="592"/>
                    <a:pt x="1496" y="593"/>
                    <a:pt x="1498" y="595"/>
                  </a:cubicBezTo>
                  <a:cubicBezTo>
                    <a:pt x="1500" y="592"/>
                    <a:pt x="1501" y="590"/>
                    <a:pt x="1501" y="589"/>
                  </a:cubicBezTo>
                  <a:cubicBezTo>
                    <a:pt x="1508" y="589"/>
                    <a:pt x="1513" y="589"/>
                    <a:pt x="1519" y="589"/>
                  </a:cubicBezTo>
                  <a:cubicBezTo>
                    <a:pt x="1519" y="586"/>
                    <a:pt x="1519" y="584"/>
                    <a:pt x="1519" y="577"/>
                  </a:cubicBezTo>
                  <a:close/>
                  <a:moveTo>
                    <a:pt x="1775" y="682"/>
                  </a:moveTo>
                  <a:cubicBezTo>
                    <a:pt x="1775" y="686"/>
                    <a:pt x="1774" y="691"/>
                    <a:pt x="1774" y="695"/>
                  </a:cubicBezTo>
                  <a:cubicBezTo>
                    <a:pt x="1779" y="694"/>
                    <a:pt x="1785" y="692"/>
                    <a:pt x="1790" y="691"/>
                  </a:cubicBezTo>
                  <a:cubicBezTo>
                    <a:pt x="1790" y="688"/>
                    <a:pt x="1790" y="684"/>
                    <a:pt x="1790" y="681"/>
                  </a:cubicBezTo>
                  <a:cubicBezTo>
                    <a:pt x="1785" y="681"/>
                    <a:pt x="1780" y="682"/>
                    <a:pt x="1775" y="682"/>
                  </a:cubicBezTo>
                  <a:close/>
                  <a:moveTo>
                    <a:pt x="1130" y="516"/>
                  </a:moveTo>
                  <a:cubicBezTo>
                    <a:pt x="1129" y="516"/>
                    <a:pt x="1128" y="516"/>
                    <a:pt x="1127" y="515"/>
                  </a:cubicBezTo>
                  <a:cubicBezTo>
                    <a:pt x="1123" y="537"/>
                    <a:pt x="1119" y="559"/>
                    <a:pt x="1115" y="581"/>
                  </a:cubicBezTo>
                  <a:cubicBezTo>
                    <a:pt x="1116" y="581"/>
                    <a:pt x="1117" y="581"/>
                    <a:pt x="1117" y="581"/>
                  </a:cubicBezTo>
                  <a:cubicBezTo>
                    <a:pt x="1122" y="559"/>
                    <a:pt x="1126" y="538"/>
                    <a:pt x="1130" y="516"/>
                  </a:cubicBezTo>
                  <a:close/>
                  <a:moveTo>
                    <a:pt x="709" y="879"/>
                  </a:moveTo>
                  <a:cubicBezTo>
                    <a:pt x="710" y="879"/>
                    <a:pt x="710" y="879"/>
                    <a:pt x="711" y="879"/>
                  </a:cubicBezTo>
                  <a:cubicBezTo>
                    <a:pt x="718" y="867"/>
                    <a:pt x="725" y="854"/>
                    <a:pt x="719" y="840"/>
                  </a:cubicBezTo>
                  <a:cubicBezTo>
                    <a:pt x="716" y="852"/>
                    <a:pt x="712" y="866"/>
                    <a:pt x="709" y="879"/>
                  </a:cubicBezTo>
                  <a:close/>
                  <a:moveTo>
                    <a:pt x="1704" y="392"/>
                  </a:moveTo>
                  <a:cubicBezTo>
                    <a:pt x="1695" y="393"/>
                    <a:pt x="1694" y="394"/>
                    <a:pt x="1696" y="402"/>
                  </a:cubicBezTo>
                  <a:cubicBezTo>
                    <a:pt x="1698" y="408"/>
                    <a:pt x="1698" y="416"/>
                    <a:pt x="1699" y="423"/>
                  </a:cubicBezTo>
                  <a:cubicBezTo>
                    <a:pt x="1700" y="422"/>
                    <a:pt x="1701" y="422"/>
                    <a:pt x="1701" y="422"/>
                  </a:cubicBezTo>
                  <a:cubicBezTo>
                    <a:pt x="1702" y="412"/>
                    <a:pt x="1703" y="403"/>
                    <a:pt x="1704" y="392"/>
                  </a:cubicBezTo>
                  <a:close/>
                  <a:moveTo>
                    <a:pt x="1508" y="360"/>
                  </a:moveTo>
                  <a:cubicBezTo>
                    <a:pt x="1499" y="358"/>
                    <a:pt x="1495" y="365"/>
                    <a:pt x="1496" y="378"/>
                  </a:cubicBezTo>
                  <a:cubicBezTo>
                    <a:pt x="1499" y="378"/>
                    <a:pt x="1502" y="379"/>
                    <a:pt x="1504" y="380"/>
                  </a:cubicBezTo>
                  <a:cubicBezTo>
                    <a:pt x="1506" y="373"/>
                    <a:pt x="1507" y="366"/>
                    <a:pt x="1508" y="360"/>
                  </a:cubicBezTo>
                  <a:close/>
                  <a:moveTo>
                    <a:pt x="1444" y="536"/>
                  </a:moveTo>
                  <a:cubicBezTo>
                    <a:pt x="1444" y="536"/>
                    <a:pt x="1443" y="536"/>
                    <a:pt x="1442" y="537"/>
                  </a:cubicBezTo>
                  <a:cubicBezTo>
                    <a:pt x="1442" y="544"/>
                    <a:pt x="1442" y="551"/>
                    <a:pt x="1442" y="558"/>
                  </a:cubicBezTo>
                  <a:cubicBezTo>
                    <a:pt x="1452" y="558"/>
                    <a:pt x="1455" y="553"/>
                    <a:pt x="1453" y="541"/>
                  </a:cubicBezTo>
                  <a:cubicBezTo>
                    <a:pt x="1451" y="543"/>
                    <a:pt x="1450" y="546"/>
                    <a:pt x="1447" y="548"/>
                  </a:cubicBezTo>
                  <a:cubicBezTo>
                    <a:pt x="1446" y="544"/>
                    <a:pt x="1445" y="540"/>
                    <a:pt x="1444" y="536"/>
                  </a:cubicBezTo>
                  <a:close/>
                  <a:moveTo>
                    <a:pt x="1232" y="894"/>
                  </a:moveTo>
                  <a:cubicBezTo>
                    <a:pt x="1229" y="904"/>
                    <a:pt x="1227" y="913"/>
                    <a:pt x="1225" y="922"/>
                  </a:cubicBezTo>
                  <a:cubicBezTo>
                    <a:pt x="1230" y="922"/>
                    <a:pt x="1234" y="922"/>
                    <a:pt x="1238" y="921"/>
                  </a:cubicBezTo>
                  <a:cubicBezTo>
                    <a:pt x="1236" y="912"/>
                    <a:pt x="1234" y="904"/>
                    <a:pt x="1232" y="894"/>
                  </a:cubicBezTo>
                  <a:close/>
                  <a:moveTo>
                    <a:pt x="1429" y="271"/>
                  </a:moveTo>
                  <a:cubicBezTo>
                    <a:pt x="1430" y="270"/>
                    <a:pt x="1430" y="269"/>
                    <a:pt x="1431" y="268"/>
                  </a:cubicBezTo>
                  <a:cubicBezTo>
                    <a:pt x="1409" y="260"/>
                    <a:pt x="1387" y="252"/>
                    <a:pt x="1366" y="245"/>
                  </a:cubicBezTo>
                  <a:cubicBezTo>
                    <a:pt x="1365" y="245"/>
                    <a:pt x="1365" y="246"/>
                    <a:pt x="1365" y="246"/>
                  </a:cubicBezTo>
                  <a:cubicBezTo>
                    <a:pt x="1387" y="254"/>
                    <a:pt x="1408" y="263"/>
                    <a:pt x="1429" y="271"/>
                  </a:cubicBezTo>
                  <a:close/>
                  <a:moveTo>
                    <a:pt x="2101" y="716"/>
                  </a:moveTo>
                  <a:cubicBezTo>
                    <a:pt x="2101" y="721"/>
                    <a:pt x="2101" y="725"/>
                    <a:pt x="2101" y="730"/>
                  </a:cubicBezTo>
                  <a:cubicBezTo>
                    <a:pt x="2100" y="736"/>
                    <a:pt x="2103" y="739"/>
                    <a:pt x="2109" y="736"/>
                  </a:cubicBezTo>
                  <a:cubicBezTo>
                    <a:pt x="2109" y="729"/>
                    <a:pt x="2110" y="722"/>
                    <a:pt x="2110" y="716"/>
                  </a:cubicBezTo>
                  <a:cubicBezTo>
                    <a:pt x="2107" y="716"/>
                    <a:pt x="2104" y="716"/>
                    <a:pt x="2101" y="716"/>
                  </a:cubicBezTo>
                  <a:close/>
                  <a:moveTo>
                    <a:pt x="1881" y="591"/>
                  </a:moveTo>
                  <a:cubicBezTo>
                    <a:pt x="1881" y="591"/>
                    <a:pt x="1882" y="591"/>
                    <a:pt x="1883" y="591"/>
                  </a:cubicBezTo>
                  <a:cubicBezTo>
                    <a:pt x="1884" y="584"/>
                    <a:pt x="1885" y="577"/>
                    <a:pt x="1885" y="571"/>
                  </a:cubicBezTo>
                  <a:cubicBezTo>
                    <a:pt x="1887" y="571"/>
                    <a:pt x="1888" y="571"/>
                    <a:pt x="1889" y="571"/>
                  </a:cubicBezTo>
                  <a:cubicBezTo>
                    <a:pt x="1889" y="578"/>
                    <a:pt x="1890" y="585"/>
                    <a:pt x="1890" y="591"/>
                  </a:cubicBezTo>
                  <a:cubicBezTo>
                    <a:pt x="1891" y="591"/>
                    <a:pt x="1892" y="591"/>
                    <a:pt x="1893" y="591"/>
                  </a:cubicBezTo>
                  <a:cubicBezTo>
                    <a:pt x="1893" y="584"/>
                    <a:pt x="1893" y="577"/>
                    <a:pt x="1893" y="570"/>
                  </a:cubicBezTo>
                  <a:cubicBezTo>
                    <a:pt x="1889" y="570"/>
                    <a:pt x="1885" y="569"/>
                    <a:pt x="1881" y="569"/>
                  </a:cubicBezTo>
                  <a:cubicBezTo>
                    <a:pt x="1881" y="577"/>
                    <a:pt x="1881" y="584"/>
                    <a:pt x="1881" y="591"/>
                  </a:cubicBezTo>
                  <a:close/>
                  <a:moveTo>
                    <a:pt x="927" y="537"/>
                  </a:moveTo>
                  <a:cubicBezTo>
                    <a:pt x="924" y="543"/>
                    <a:pt x="921" y="548"/>
                    <a:pt x="919" y="552"/>
                  </a:cubicBezTo>
                  <a:cubicBezTo>
                    <a:pt x="919" y="552"/>
                    <a:pt x="918" y="552"/>
                    <a:pt x="918" y="552"/>
                  </a:cubicBezTo>
                  <a:cubicBezTo>
                    <a:pt x="918" y="548"/>
                    <a:pt x="917" y="545"/>
                    <a:pt x="917" y="542"/>
                  </a:cubicBezTo>
                  <a:cubicBezTo>
                    <a:pt x="916" y="541"/>
                    <a:pt x="916" y="541"/>
                    <a:pt x="915" y="541"/>
                  </a:cubicBezTo>
                  <a:cubicBezTo>
                    <a:pt x="914" y="546"/>
                    <a:pt x="912" y="551"/>
                    <a:pt x="911" y="556"/>
                  </a:cubicBezTo>
                  <a:cubicBezTo>
                    <a:pt x="927" y="558"/>
                    <a:pt x="929" y="556"/>
                    <a:pt x="927" y="537"/>
                  </a:cubicBezTo>
                  <a:close/>
                  <a:moveTo>
                    <a:pt x="717" y="684"/>
                  </a:moveTo>
                  <a:cubicBezTo>
                    <a:pt x="723" y="684"/>
                    <a:pt x="729" y="683"/>
                    <a:pt x="735" y="683"/>
                  </a:cubicBezTo>
                  <a:cubicBezTo>
                    <a:pt x="736" y="666"/>
                    <a:pt x="722" y="678"/>
                    <a:pt x="718" y="671"/>
                  </a:cubicBezTo>
                  <a:cubicBezTo>
                    <a:pt x="717" y="676"/>
                    <a:pt x="717" y="679"/>
                    <a:pt x="717" y="684"/>
                  </a:cubicBezTo>
                  <a:close/>
                  <a:moveTo>
                    <a:pt x="1137" y="849"/>
                  </a:moveTo>
                  <a:cubicBezTo>
                    <a:pt x="1153" y="843"/>
                    <a:pt x="1168" y="837"/>
                    <a:pt x="1183" y="832"/>
                  </a:cubicBezTo>
                  <a:cubicBezTo>
                    <a:pt x="1183" y="832"/>
                    <a:pt x="1183" y="832"/>
                    <a:pt x="1183" y="831"/>
                  </a:cubicBezTo>
                  <a:cubicBezTo>
                    <a:pt x="1167" y="835"/>
                    <a:pt x="1152" y="838"/>
                    <a:pt x="1136" y="842"/>
                  </a:cubicBezTo>
                  <a:cubicBezTo>
                    <a:pt x="1136" y="844"/>
                    <a:pt x="1137" y="846"/>
                    <a:pt x="1137" y="849"/>
                  </a:cubicBezTo>
                  <a:close/>
                  <a:moveTo>
                    <a:pt x="1822" y="505"/>
                  </a:moveTo>
                  <a:cubicBezTo>
                    <a:pt x="1825" y="512"/>
                    <a:pt x="1855" y="515"/>
                    <a:pt x="1876" y="513"/>
                  </a:cubicBezTo>
                  <a:cubicBezTo>
                    <a:pt x="1860" y="510"/>
                    <a:pt x="1841" y="508"/>
                    <a:pt x="1822" y="505"/>
                  </a:cubicBezTo>
                  <a:close/>
                  <a:moveTo>
                    <a:pt x="1979" y="732"/>
                  </a:moveTo>
                  <a:cubicBezTo>
                    <a:pt x="1978" y="732"/>
                    <a:pt x="1977" y="732"/>
                    <a:pt x="1976" y="732"/>
                  </a:cubicBezTo>
                  <a:cubicBezTo>
                    <a:pt x="1975" y="729"/>
                    <a:pt x="1975" y="725"/>
                    <a:pt x="1974" y="722"/>
                  </a:cubicBezTo>
                  <a:cubicBezTo>
                    <a:pt x="1974" y="719"/>
                    <a:pt x="1973" y="717"/>
                    <a:pt x="1972" y="715"/>
                  </a:cubicBezTo>
                  <a:cubicBezTo>
                    <a:pt x="1971" y="715"/>
                    <a:pt x="1970" y="715"/>
                    <a:pt x="1969" y="716"/>
                  </a:cubicBezTo>
                  <a:cubicBezTo>
                    <a:pt x="1969" y="722"/>
                    <a:pt x="1969" y="727"/>
                    <a:pt x="1969" y="733"/>
                  </a:cubicBezTo>
                  <a:cubicBezTo>
                    <a:pt x="1974" y="733"/>
                    <a:pt x="1979" y="733"/>
                    <a:pt x="1984" y="733"/>
                  </a:cubicBezTo>
                  <a:cubicBezTo>
                    <a:pt x="1983" y="727"/>
                    <a:pt x="1983" y="721"/>
                    <a:pt x="1983" y="715"/>
                  </a:cubicBezTo>
                  <a:cubicBezTo>
                    <a:pt x="1982" y="715"/>
                    <a:pt x="1981" y="715"/>
                    <a:pt x="1981" y="715"/>
                  </a:cubicBezTo>
                  <a:cubicBezTo>
                    <a:pt x="1980" y="721"/>
                    <a:pt x="1980" y="726"/>
                    <a:pt x="1979" y="732"/>
                  </a:cubicBezTo>
                  <a:close/>
                  <a:moveTo>
                    <a:pt x="2055" y="784"/>
                  </a:moveTo>
                  <a:cubicBezTo>
                    <a:pt x="2055" y="776"/>
                    <a:pt x="2055" y="769"/>
                    <a:pt x="2055" y="762"/>
                  </a:cubicBezTo>
                  <a:cubicBezTo>
                    <a:pt x="2052" y="762"/>
                    <a:pt x="2050" y="762"/>
                    <a:pt x="2048" y="762"/>
                  </a:cubicBezTo>
                  <a:cubicBezTo>
                    <a:pt x="2047" y="769"/>
                    <a:pt x="2046" y="776"/>
                    <a:pt x="2045" y="784"/>
                  </a:cubicBezTo>
                  <a:cubicBezTo>
                    <a:pt x="2049" y="784"/>
                    <a:pt x="2051" y="784"/>
                    <a:pt x="2055" y="784"/>
                  </a:cubicBezTo>
                  <a:close/>
                  <a:moveTo>
                    <a:pt x="2112" y="762"/>
                  </a:moveTo>
                  <a:cubicBezTo>
                    <a:pt x="2111" y="761"/>
                    <a:pt x="2110" y="761"/>
                    <a:pt x="2110" y="760"/>
                  </a:cubicBezTo>
                  <a:cubicBezTo>
                    <a:pt x="2102" y="766"/>
                    <a:pt x="2106" y="776"/>
                    <a:pt x="2102" y="784"/>
                  </a:cubicBezTo>
                  <a:cubicBezTo>
                    <a:pt x="2106" y="784"/>
                    <a:pt x="2109" y="784"/>
                    <a:pt x="2112" y="784"/>
                  </a:cubicBezTo>
                  <a:cubicBezTo>
                    <a:pt x="2112" y="776"/>
                    <a:pt x="2112" y="769"/>
                    <a:pt x="2112" y="762"/>
                  </a:cubicBezTo>
                  <a:close/>
                  <a:moveTo>
                    <a:pt x="700" y="843"/>
                  </a:moveTo>
                  <a:cubicBezTo>
                    <a:pt x="700" y="843"/>
                    <a:pt x="700" y="843"/>
                    <a:pt x="699" y="843"/>
                  </a:cubicBezTo>
                  <a:cubicBezTo>
                    <a:pt x="699" y="859"/>
                    <a:pt x="699" y="874"/>
                    <a:pt x="699" y="891"/>
                  </a:cubicBezTo>
                  <a:cubicBezTo>
                    <a:pt x="702" y="887"/>
                    <a:pt x="705" y="884"/>
                    <a:pt x="705" y="882"/>
                  </a:cubicBezTo>
                  <a:cubicBezTo>
                    <a:pt x="704" y="869"/>
                    <a:pt x="702" y="856"/>
                    <a:pt x="700" y="843"/>
                  </a:cubicBezTo>
                  <a:close/>
                  <a:moveTo>
                    <a:pt x="1220" y="922"/>
                  </a:moveTo>
                  <a:cubicBezTo>
                    <a:pt x="1220" y="913"/>
                    <a:pt x="1220" y="906"/>
                    <a:pt x="1220" y="896"/>
                  </a:cubicBezTo>
                  <a:cubicBezTo>
                    <a:pt x="1217" y="905"/>
                    <a:pt x="1215" y="911"/>
                    <a:pt x="1213" y="918"/>
                  </a:cubicBezTo>
                  <a:cubicBezTo>
                    <a:pt x="1210" y="915"/>
                    <a:pt x="1209" y="913"/>
                    <a:pt x="1207" y="911"/>
                  </a:cubicBezTo>
                  <a:cubicBezTo>
                    <a:pt x="1206" y="914"/>
                    <a:pt x="1205" y="917"/>
                    <a:pt x="1204" y="920"/>
                  </a:cubicBezTo>
                  <a:cubicBezTo>
                    <a:pt x="1210" y="921"/>
                    <a:pt x="1215" y="921"/>
                    <a:pt x="1220" y="922"/>
                  </a:cubicBezTo>
                  <a:close/>
                  <a:moveTo>
                    <a:pt x="1498" y="526"/>
                  </a:moveTo>
                  <a:cubicBezTo>
                    <a:pt x="1491" y="526"/>
                    <a:pt x="1486" y="525"/>
                    <a:pt x="1480" y="525"/>
                  </a:cubicBezTo>
                  <a:cubicBezTo>
                    <a:pt x="1480" y="529"/>
                    <a:pt x="1481" y="532"/>
                    <a:pt x="1482" y="536"/>
                  </a:cubicBezTo>
                  <a:cubicBezTo>
                    <a:pt x="1487" y="536"/>
                    <a:pt x="1492" y="536"/>
                    <a:pt x="1497" y="536"/>
                  </a:cubicBezTo>
                  <a:cubicBezTo>
                    <a:pt x="1497" y="533"/>
                    <a:pt x="1497" y="530"/>
                    <a:pt x="1498" y="526"/>
                  </a:cubicBezTo>
                  <a:close/>
                  <a:moveTo>
                    <a:pt x="1451" y="399"/>
                  </a:moveTo>
                  <a:cubicBezTo>
                    <a:pt x="1446" y="399"/>
                    <a:pt x="1443" y="399"/>
                    <a:pt x="1438" y="400"/>
                  </a:cubicBezTo>
                  <a:cubicBezTo>
                    <a:pt x="1438" y="403"/>
                    <a:pt x="1438" y="407"/>
                    <a:pt x="1437" y="411"/>
                  </a:cubicBezTo>
                  <a:cubicBezTo>
                    <a:pt x="1442" y="411"/>
                    <a:pt x="1446" y="411"/>
                    <a:pt x="1451" y="412"/>
                  </a:cubicBezTo>
                  <a:cubicBezTo>
                    <a:pt x="1451" y="407"/>
                    <a:pt x="1451" y="403"/>
                    <a:pt x="1451" y="399"/>
                  </a:cubicBezTo>
                  <a:close/>
                  <a:moveTo>
                    <a:pt x="1421" y="278"/>
                  </a:moveTo>
                  <a:cubicBezTo>
                    <a:pt x="1434" y="286"/>
                    <a:pt x="1441" y="287"/>
                    <a:pt x="1452" y="278"/>
                  </a:cubicBezTo>
                  <a:cubicBezTo>
                    <a:pt x="1441" y="278"/>
                    <a:pt x="1430" y="278"/>
                    <a:pt x="1421" y="278"/>
                  </a:cubicBezTo>
                  <a:close/>
                  <a:moveTo>
                    <a:pt x="539" y="722"/>
                  </a:moveTo>
                  <a:cubicBezTo>
                    <a:pt x="537" y="729"/>
                    <a:pt x="536" y="734"/>
                    <a:pt x="535" y="739"/>
                  </a:cubicBezTo>
                  <a:cubicBezTo>
                    <a:pt x="541" y="739"/>
                    <a:pt x="547" y="739"/>
                    <a:pt x="554" y="738"/>
                  </a:cubicBezTo>
                  <a:cubicBezTo>
                    <a:pt x="549" y="733"/>
                    <a:pt x="545" y="728"/>
                    <a:pt x="539" y="722"/>
                  </a:cubicBezTo>
                  <a:close/>
                  <a:moveTo>
                    <a:pt x="241" y="846"/>
                  </a:moveTo>
                  <a:cubicBezTo>
                    <a:pt x="241" y="847"/>
                    <a:pt x="242" y="848"/>
                    <a:pt x="242" y="849"/>
                  </a:cubicBezTo>
                  <a:cubicBezTo>
                    <a:pt x="252" y="847"/>
                    <a:pt x="264" y="852"/>
                    <a:pt x="270" y="834"/>
                  </a:cubicBezTo>
                  <a:cubicBezTo>
                    <a:pt x="259" y="839"/>
                    <a:pt x="250" y="843"/>
                    <a:pt x="241" y="846"/>
                  </a:cubicBezTo>
                  <a:close/>
                  <a:moveTo>
                    <a:pt x="1599" y="390"/>
                  </a:moveTo>
                  <a:cubicBezTo>
                    <a:pt x="1603" y="384"/>
                    <a:pt x="1606" y="380"/>
                    <a:pt x="1610" y="377"/>
                  </a:cubicBezTo>
                  <a:cubicBezTo>
                    <a:pt x="1605" y="376"/>
                    <a:pt x="1600" y="374"/>
                    <a:pt x="1595" y="373"/>
                  </a:cubicBezTo>
                  <a:cubicBezTo>
                    <a:pt x="1594" y="373"/>
                    <a:pt x="1593" y="374"/>
                    <a:pt x="1591" y="375"/>
                  </a:cubicBezTo>
                  <a:cubicBezTo>
                    <a:pt x="1594" y="379"/>
                    <a:pt x="1596" y="383"/>
                    <a:pt x="1599" y="390"/>
                  </a:cubicBezTo>
                  <a:close/>
                  <a:moveTo>
                    <a:pt x="2085" y="762"/>
                  </a:moveTo>
                  <a:cubicBezTo>
                    <a:pt x="2075" y="761"/>
                    <a:pt x="2073" y="769"/>
                    <a:pt x="2077" y="786"/>
                  </a:cubicBezTo>
                  <a:cubicBezTo>
                    <a:pt x="2086" y="779"/>
                    <a:pt x="2080" y="769"/>
                    <a:pt x="2085" y="762"/>
                  </a:cubicBezTo>
                  <a:close/>
                  <a:moveTo>
                    <a:pt x="1984" y="762"/>
                  </a:moveTo>
                  <a:cubicBezTo>
                    <a:pt x="1974" y="761"/>
                    <a:pt x="1973" y="767"/>
                    <a:pt x="1975" y="786"/>
                  </a:cubicBezTo>
                  <a:cubicBezTo>
                    <a:pt x="1986" y="780"/>
                    <a:pt x="1978" y="769"/>
                    <a:pt x="1984" y="762"/>
                  </a:cubicBezTo>
                  <a:close/>
                  <a:moveTo>
                    <a:pt x="890" y="172"/>
                  </a:moveTo>
                  <a:cubicBezTo>
                    <a:pt x="905" y="174"/>
                    <a:pt x="922" y="177"/>
                    <a:pt x="939" y="179"/>
                  </a:cubicBezTo>
                  <a:cubicBezTo>
                    <a:pt x="923" y="170"/>
                    <a:pt x="906" y="170"/>
                    <a:pt x="890" y="172"/>
                  </a:cubicBezTo>
                  <a:close/>
                  <a:moveTo>
                    <a:pt x="1781" y="803"/>
                  </a:moveTo>
                  <a:cubicBezTo>
                    <a:pt x="1781" y="802"/>
                    <a:pt x="1781" y="801"/>
                    <a:pt x="1781" y="801"/>
                  </a:cubicBezTo>
                  <a:cubicBezTo>
                    <a:pt x="1777" y="799"/>
                    <a:pt x="1772" y="796"/>
                    <a:pt x="1768" y="796"/>
                  </a:cubicBezTo>
                  <a:cubicBezTo>
                    <a:pt x="1765" y="795"/>
                    <a:pt x="1761" y="797"/>
                    <a:pt x="1758" y="799"/>
                  </a:cubicBezTo>
                  <a:cubicBezTo>
                    <a:pt x="1758" y="799"/>
                    <a:pt x="1759" y="804"/>
                    <a:pt x="1760" y="806"/>
                  </a:cubicBezTo>
                  <a:cubicBezTo>
                    <a:pt x="1762" y="808"/>
                    <a:pt x="1765" y="808"/>
                    <a:pt x="1769" y="810"/>
                  </a:cubicBezTo>
                  <a:cubicBezTo>
                    <a:pt x="1769" y="805"/>
                    <a:pt x="1768" y="803"/>
                    <a:pt x="1768" y="800"/>
                  </a:cubicBezTo>
                  <a:cubicBezTo>
                    <a:pt x="1773" y="801"/>
                    <a:pt x="1777" y="802"/>
                    <a:pt x="1781" y="803"/>
                  </a:cubicBezTo>
                  <a:close/>
                  <a:moveTo>
                    <a:pt x="655" y="739"/>
                  </a:moveTo>
                  <a:cubicBezTo>
                    <a:pt x="655" y="739"/>
                    <a:pt x="654" y="739"/>
                    <a:pt x="654" y="739"/>
                  </a:cubicBezTo>
                  <a:cubicBezTo>
                    <a:pt x="652" y="749"/>
                    <a:pt x="650" y="759"/>
                    <a:pt x="648" y="769"/>
                  </a:cubicBezTo>
                  <a:cubicBezTo>
                    <a:pt x="651" y="770"/>
                    <a:pt x="653" y="770"/>
                    <a:pt x="657" y="770"/>
                  </a:cubicBezTo>
                  <a:cubicBezTo>
                    <a:pt x="656" y="759"/>
                    <a:pt x="656" y="749"/>
                    <a:pt x="655" y="739"/>
                  </a:cubicBezTo>
                  <a:close/>
                  <a:moveTo>
                    <a:pt x="2101" y="607"/>
                  </a:moveTo>
                  <a:cubicBezTo>
                    <a:pt x="2101" y="600"/>
                    <a:pt x="2100" y="594"/>
                    <a:pt x="2100" y="587"/>
                  </a:cubicBezTo>
                  <a:cubicBezTo>
                    <a:pt x="2098" y="587"/>
                    <a:pt x="2095" y="587"/>
                    <a:pt x="2093" y="587"/>
                  </a:cubicBezTo>
                  <a:cubicBezTo>
                    <a:pt x="2093" y="593"/>
                    <a:pt x="2093" y="599"/>
                    <a:pt x="2093" y="606"/>
                  </a:cubicBezTo>
                  <a:cubicBezTo>
                    <a:pt x="2096" y="607"/>
                    <a:pt x="2098" y="607"/>
                    <a:pt x="2101" y="607"/>
                  </a:cubicBezTo>
                  <a:close/>
                  <a:moveTo>
                    <a:pt x="1824" y="710"/>
                  </a:moveTo>
                  <a:cubicBezTo>
                    <a:pt x="1824" y="718"/>
                    <a:pt x="1824" y="725"/>
                    <a:pt x="1824" y="733"/>
                  </a:cubicBezTo>
                  <a:cubicBezTo>
                    <a:pt x="1827" y="733"/>
                    <a:pt x="1829" y="733"/>
                    <a:pt x="1831" y="733"/>
                  </a:cubicBezTo>
                  <a:cubicBezTo>
                    <a:pt x="1831" y="725"/>
                    <a:pt x="1831" y="718"/>
                    <a:pt x="1831" y="710"/>
                  </a:cubicBezTo>
                  <a:cubicBezTo>
                    <a:pt x="1830" y="710"/>
                    <a:pt x="1827" y="710"/>
                    <a:pt x="1824" y="710"/>
                  </a:cubicBezTo>
                  <a:close/>
                  <a:moveTo>
                    <a:pt x="773" y="451"/>
                  </a:moveTo>
                  <a:cubicBezTo>
                    <a:pt x="775" y="454"/>
                    <a:pt x="777" y="456"/>
                    <a:pt x="778" y="456"/>
                  </a:cubicBezTo>
                  <a:cubicBezTo>
                    <a:pt x="792" y="457"/>
                    <a:pt x="806" y="458"/>
                    <a:pt x="821" y="459"/>
                  </a:cubicBezTo>
                  <a:cubicBezTo>
                    <a:pt x="821" y="458"/>
                    <a:pt x="821" y="456"/>
                    <a:pt x="821" y="456"/>
                  </a:cubicBezTo>
                  <a:cubicBezTo>
                    <a:pt x="805" y="455"/>
                    <a:pt x="791" y="453"/>
                    <a:pt x="773" y="451"/>
                  </a:cubicBezTo>
                  <a:close/>
                  <a:moveTo>
                    <a:pt x="655" y="955"/>
                  </a:moveTo>
                  <a:cubicBezTo>
                    <a:pt x="655" y="957"/>
                    <a:pt x="655" y="958"/>
                    <a:pt x="655" y="959"/>
                  </a:cubicBezTo>
                  <a:cubicBezTo>
                    <a:pt x="676" y="957"/>
                    <a:pt x="697" y="956"/>
                    <a:pt x="717" y="954"/>
                  </a:cubicBezTo>
                  <a:cubicBezTo>
                    <a:pt x="717" y="954"/>
                    <a:pt x="717" y="953"/>
                    <a:pt x="717" y="953"/>
                  </a:cubicBezTo>
                  <a:cubicBezTo>
                    <a:pt x="696" y="953"/>
                    <a:pt x="676" y="954"/>
                    <a:pt x="655" y="955"/>
                  </a:cubicBezTo>
                  <a:close/>
                  <a:moveTo>
                    <a:pt x="924" y="906"/>
                  </a:moveTo>
                  <a:cubicBezTo>
                    <a:pt x="920" y="908"/>
                    <a:pt x="917" y="910"/>
                    <a:pt x="914" y="912"/>
                  </a:cubicBezTo>
                  <a:cubicBezTo>
                    <a:pt x="915" y="917"/>
                    <a:pt x="916" y="921"/>
                    <a:pt x="917" y="925"/>
                  </a:cubicBezTo>
                  <a:cubicBezTo>
                    <a:pt x="920" y="924"/>
                    <a:pt x="923" y="923"/>
                    <a:pt x="927" y="922"/>
                  </a:cubicBezTo>
                  <a:cubicBezTo>
                    <a:pt x="926" y="917"/>
                    <a:pt x="925" y="912"/>
                    <a:pt x="924" y="906"/>
                  </a:cubicBezTo>
                  <a:close/>
                  <a:moveTo>
                    <a:pt x="1198" y="279"/>
                  </a:moveTo>
                  <a:cubicBezTo>
                    <a:pt x="1209" y="278"/>
                    <a:pt x="1212" y="268"/>
                    <a:pt x="1209" y="252"/>
                  </a:cubicBezTo>
                  <a:cubicBezTo>
                    <a:pt x="1206" y="260"/>
                    <a:pt x="1202" y="269"/>
                    <a:pt x="1198" y="279"/>
                  </a:cubicBezTo>
                  <a:close/>
                  <a:moveTo>
                    <a:pt x="2077" y="716"/>
                  </a:moveTo>
                  <a:cubicBezTo>
                    <a:pt x="2073" y="716"/>
                    <a:pt x="2071" y="716"/>
                    <a:pt x="2068" y="716"/>
                  </a:cubicBezTo>
                  <a:cubicBezTo>
                    <a:pt x="2068" y="723"/>
                    <a:pt x="2068" y="729"/>
                    <a:pt x="2068" y="735"/>
                  </a:cubicBezTo>
                  <a:cubicBezTo>
                    <a:pt x="2071" y="735"/>
                    <a:pt x="2073" y="735"/>
                    <a:pt x="2075" y="735"/>
                  </a:cubicBezTo>
                  <a:cubicBezTo>
                    <a:pt x="2076" y="729"/>
                    <a:pt x="2077" y="723"/>
                    <a:pt x="2077" y="716"/>
                  </a:cubicBezTo>
                  <a:close/>
                  <a:moveTo>
                    <a:pt x="1929" y="593"/>
                  </a:moveTo>
                  <a:cubicBezTo>
                    <a:pt x="1929" y="586"/>
                    <a:pt x="1928" y="580"/>
                    <a:pt x="1928" y="573"/>
                  </a:cubicBezTo>
                  <a:cubicBezTo>
                    <a:pt x="1925" y="573"/>
                    <a:pt x="1923" y="573"/>
                    <a:pt x="1921" y="573"/>
                  </a:cubicBezTo>
                  <a:cubicBezTo>
                    <a:pt x="1921" y="580"/>
                    <a:pt x="1921" y="586"/>
                    <a:pt x="1921" y="593"/>
                  </a:cubicBezTo>
                  <a:cubicBezTo>
                    <a:pt x="1924" y="593"/>
                    <a:pt x="1926" y="593"/>
                    <a:pt x="1929" y="593"/>
                  </a:cubicBezTo>
                  <a:close/>
                  <a:moveTo>
                    <a:pt x="2128" y="861"/>
                  </a:moveTo>
                  <a:cubicBezTo>
                    <a:pt x="2129" y="868"/>
                    <a:pt x="2130" y="875"/>
                    <a:pt x="2131" y="882"/>
                  </a:cubicBezTo>
                  <a:cubicBezTo>
                    <a:pt x="2133" y="882"/>
                    <a:pt x="2134" y="882"/>
                    <a:pt x="2135" y="882"/>
                  </a:cubicBezTo>
                  <a:cubicBezTo>
                    <a:pt x="2136" y="874"/>
                    <a:pt x="2137" y="867"/>
                    <a:pt x="2139" y="857"/>
                  </a:cubicBezTo>
                  <a:cubicBezTo>
                    <a:pt x="2134" y="859"/>
                    <a:pt x="2131" y="860"/>
                    <a:pt x="2128" y="861"/>
                  </a:cubicBezTo>
                  <a:close/>
                  <a:moveTo>
                    <a:pt x="1904" y="761"/>
                  </a:moveTo>
                  <a:cubicBezTo>
                    <a:pt x="1903" y="761"/>
                    <a:pt x="1902" y="760"/>
                    <a:pt x="1901" y="759"/>
                  </a:cubicBezTo>
                  <a:cubicBezTo>
                    <a:pt x="1900" y="761"/>
                    <a:pt x="1897" y="763"/>
                    <a:pt x="1897" y="765"/>
                  </a:cubicBezTo>
                  <a:cubicBezTo>
                    <a:pt x="1896" y="770"/>
                    <a:pt x="1896" y="775"/>
                    <a:pt x="1895" y="781"/>
                  </a:cubicBezTo>
                  <a:cubicBezTo>
                    <a:pt x="1895" y="782"/>
                    <a:pt x="1897" y="784"/>
                    <a:pt x="1898" y="786"/>
                  </a:cubicBezTo>
                  <a:cubicBezTo>
                    <a:pt x="1899" y="784"/>
                    <a:pt x="1901" y="783"/>
                    <a:pt x="1901" y="782"/>
                  </a:cubicBezTo>
                  <a:cubicBezTo>
                    <a:pt x="1902" y="775"/>
                    <a:pt x="1903" y="768"/>
                    <a:pt x="1904" y="761"/>
                  </a:cubicBezTo>
                  <a:close/>
                  <a:moveTo>
                    <a:pt x="1997" y="783"/>
                  </a:moveTo>
                  <a:cubicBezTo>
                    <a:pt x="2004" y="784"/>
                    <a:pt x="2005" y="782"/>
                    <a:pt x="2007" y="762"/>
                  </a:cubicBezTo>
                  <a:cubicBezTo>
                    <a:pt x="2005" y="762"/>
                    <a:pt x="2002" y="762"/>
                    <a:pt x="1999" y="762"/>
                  </a:cubicBezTo>
                  <a:cubicBezTo>
                    <a:pt x="1999" y="769"/>
                    <a:pt x="1998" y="776"/>
                    <a:pt x="1997" y="783"/>
                  </a:cubicBezTo>
                  <a:close/>
                  <a:moveTo>
                    <a:pt x="7" y="1020"/>
                  </a:moveTo>
                  <a:cubicBezTo>
                    <a:pt x="8" y="1021"/>
                    <a:pt x="8" y="1022"/>
                    <a:pt x="9" y="1023"/>
                  </a:cubicBezTo>
                  <a:cubicBezTo>
                    <a:pt x="21" y="1022"/>
                    <a:pt x="32" y="1020"/>
                    <a:pt x="44" y="1019"/>
                  </a:cubicBezTo>
                  <a:cubicBezTo>
                    <a:pt x="34" y="1017"/>
                    <a:pt x="25" y="1016"/>
                    <a:pt x="16" y="1016"/>
                  </a:cubicBezTo>
                  <a:cubicBezTo>
                    <a:pt x="13" y="1016"/>
                    <a:pt x="10" y="1018"/>
                    <a:pt x="7" y="1020"/>
                  </a:cubicBezTo>
                  <a:close/>
                  <a:moveTo>
                    <a:pt x="1704" y="337"/>
                  </a:moveTo>
                  <a:cubicBezTo>
                    <a:pt x="1696" y="329"/>
                    <a:pt x="1691" y="320"/>
                    <a:pt x="1679" y="318"/>
                  </a:cubicBezTo>
                  <a:cubicBezTo>
                    <a:pt x="1687" y="325"/>
                    <a:pt x="1689" y="339"/>
                    <a:pt x="1704" y="337"/>
                  </a:cubicBezTo>
                  <a:close/>
                  <a:moveTo>
                    <a:pt x="738" y="641"/>
                  </a:moveTo>
                  <a:cubicBezTo>
                    <a:pt x="738" y="636"/>
                    <a:pt x="738" y="632"/>
                    <a:pt x="739" y="626"/>
                  </a:cubicBezTo>
                  <a:cubicBezTo>
                    <a:pt x="735" y="627"/>
                    <a:pt x="732" y="627"/>
                    <a:pt x="728" y="628"/>
                  </a:cubicBezTo>
                  <a:cubicBezTo>
                    <a:pt x="728" y="633"/>
                    <a:pt x="728" y="637"/>
                    <a:pt x="728" y="641"/>
                  </a:cubicBezTo>
                  <a:cubicBezTo>
                    <a:pt x="731" y="641"/>
                    <a:pt x="734" y="641"/>
                    <a:pt x="738" y="641"/>
                  </a:cubicBezTo>
                  <a:close/>
                  <a:moveTo>
                    <a:pt x="1042" y="867"/>
                  </a:moveTo>
                  <a:cubicBezTo>
                    <a:pt x="1047" y="866"/>
                    <a:pt x="1052" y="864"/>
                    <a:pt x="1057" y="862"/>
                  </a:cubicBezTo>
                  <a:cubicBezTo>
                    <a:pt x="1054" y="859"/>
                    <a:pt x="1052" y="857"/>
                    <a:pt x="1049" y="853"/>
                  </a:cubicBezTo>
                  <a:cubicBezTo>
                    <a:pt x="1048" y="857"/>
                    <a:pt x="1047" y="860"/>
                    <a:pt x="1046" y="864"/>
                  </a:cubicBezTo>
                  <a:cubicBezTo>
                    <a:pt x="1043" y="860"/>
                    <a:pt x="1041" y="857"/>
                    <a:pt x="1039" y="854"/>
                  </a:cubicBezTo>
                  <a:cubicBezTo>
                    <a:pt x="1038" y="855"/>
                    <a:pt x="1038" y="855"/>
                    <a:pt x="1037" y="856"/>
                  </a:cubicBezTo>
                  <a:cubicBezTo>
                    <a:pt x="1040" y="863"/>
                    <a:pt x="1043" y="871"/>
                    <a:pt x="1046" y="879"/>
                  </a:cubicBezTo>
                  <a:cubicBezTo>
                    <a:pt x="1048" y="878"/>
                    <a:pt x="1049" y="878"/>
                    <a:pt x="1050" y="877"/>
                  </a:cubicBezTo>
                  <a:cubicBezTo>
                    <a:pt x="1048" y="874"/>
                    <a:pt x="1045" y="871"/>
                    <a:pt x="1042" y="867"/>
                  </a:cubicBezTo>
                  <a:close/>
                  <a:moveTo>
                    <a:pt x="1093" y="609"/>
                  </a:moveTo>
                  <a:cubicBezTo>
                    <a:pt x="1093" y="610"/>
                    <a:pt x="1093" y="611"/>
                    <a:pt x="1093" y="612"/>
                  </a:cubicBezTo>
                  <a:cubicBezTo>
                    <a:pt x="1112" y="613"/>
                    <a:pt x="1132" y="613"/>
                    <a:pt x="1151" y="614"/>
                  </a:cubicBezTo>
                  <a:cubicBezTo>
                    <a:pt x="1151" y="614"/>
                    <a:pt x="1151" y="613"/>
                    <a:pt x="1151" y="612"/>
                  </a:cubicBezTo>
                  <a:cubicBezTo>
                    <a:pt x="1132" y="611"/>
                    <a:pt x="1112" y="610"/>
                    <a:pt x="1093" y="609"/>
                  </a:cubicBezTo>
                  <a:close/>
                  <a:moveTo>
                    <a:pt x="1001" y="856"/>
                  </a:moveTo>
                  <a:cubicBezTo>
                    <a:pt x="1013" y="851"/>
                    <a:pt x="1025" y="847"/>
                    <a:pt x="1038" y="843"/>
                  </a:cubicBezTo>
                  <a:cubicBezTo>
                    <a:pt x="1038" y="842"/>
                    <a:pt x="1037" y="840"/>
                    <a:pt x="1037" y="839"/>
                  </a:cubicBezTo>
                  <a:cubicBezTo>
                    <a:pt x="1027" y="842"/>
                    <a:pt x="1018" y="846"/>
                    <a:pt x="1008" y="849"/>
                  </a:cubicBezTo>
                  <a:cubicBezTo>
                    <a:pt x="1002" y="850"/>
                    <a:pt x="1000" y="852"/>
                    <a:pt x="1001" y="856"/>
                  </a:cubicBezTo>
                  <a:close/>
                  <a:moveTo>
                    <a:pt x="2033" y="762"/>
                  </a:moveTo>
                  <a:cubicBezTo>
                    <a:pt x="2033" y="769"/>
                    <a:pt x="2033" y="776"/>
                    <a:pt x="2033" y="783"/>
                  </a:cubicBezTo>
                  <a:cubicBezTo>
                    <a:pt x="2039" y="783"/>
                    <a:pt x="2039" y="783"/>
                    <a:pt x="2041" y="762"/>
                  </a:cubicBezTo>
                  <a:cubicBezTo>
                    <a:pt x="2038" y="762"/>
                    <a:pt x="2036" y="762"/>
                    <a:pt x="2033" y="762"/>
                  </a:cubicBezTo>
                  <a:close/>
                  <a:moveTo>
                    <a:pt x="1080" y="684"/>
                  </a:moveTo>
                  <a:cubicBezTo>
                    <a:pt x="1060" y="683"/>
                    <a:pt x="1059" y="683"/>
                    <a:pt x="1060" y="689"/>
                  </a:cubicBezTo>
                  <a:cubicBezTo>
                    <a:pt x="1066" y="690"/>
                    <a:pt x="1073" y="692"/>
                    <a:pt x="1080" y="693"/>
                  </a:cubicBezTo>
                  <a:cubicBezTo>
                    <a:pt x="1080" y="689"/>
                    <a:pt x="1080" y="687"/>
                    <a:pt x="1080" y="684"/>
                  </a:cubicBezTo>
                  <a:close/>
                  <a:moveTo>
                    <a:pt x="706" y="802"/>
                  </a:moveTo>
                  <a:cubicBezTo>
                    <a:pt x="707" y="802"/>
                    <a:pt x="709" y="802"/>
                    <a:pt x="710" y="801"/>
                  </a:cubicBezTo>
                  <a:cubicBezTo>
                    <a:pt x="710" y="791"/>
                    <a:pt x="710" y="780"/>
                    <a:pt x="710" y="769"/>
                  </a:cubicBezTo>
                  <a:cubicBezTo>
                    <a:pt x="709" y="769"/>
                    <a:pt x="708" y="769"/>
                    <a:pt x="708" y="769"/>
                  </a:cubicBezTo>
                  <a:cubicBezTo>
                    <a:pt x="707" y="780"/>
                    <a:pt x="704" y="791"/>
                    <a:pt x="706" y="802"/>
                  </a:cubicBezTo>
                  <a:close/>
                  <a:moveTo>
                    <a:pt x="1645" y="740"/>
                  </a:moveTo>
                  <a:cubicBezTo>
                    <a:pt x="1642" y="737"/>
                    <a:pt x="1640" y="735"/>
                    <a:pt x="1638" y="734"/>
                  </a:cubicBezTo>
                  <a:cubicBezTo>
                    <a:pt x="1628" y="737"/>
                    <a:pt x="1620" y="737"/>
                    <a:pt x="1611" y="733"/>
                  </a:cubicBezTo>
                  <a:cubicBezTo>
                    <a:pt x="1606" y="731"/>
                    <a:pt x="1603" y="732"/>
                    <a:pt x="1601" y="737"/>
                  </a:cubicBezTo>
                  <a:cubicBezTo>
                    <a:pt x="1616" y="738"/>
                    <a:pt x="1630" y="739"/>
                    <a:pt x="1645" y="740"/>
                  </a:cubicBezTo>
                  <a:close/>
                  <a:moveTo>
                    <a:pt x="1828" y="951"/>
                  </a:moveTo>
                  <a:cubicBezTo>
                    <a:pt x="1842" y="951"/>
                    <a:pt x="1856" y="950"/>
                    <a:pt x="1871" y="949"/>
                  </a:cubicBezTo>
                  <a:cubicBezTo>
                    <a:pt x="1867" y="944"/>
                    <a:pt x="1844" y="945"/>
                    <a:pt x="1828" y="951"/>
                  </a:cubicBezTo>
                  <a:close/>
                  <a:moveTo>
                    <a:pt x="2160" y="682"/>
                  </a:moveTo>
                  <a:cubicBezTo>
                    <a:pt x="2164" y="682"/>
                    <a:pt x="2168" y="682"/>
                    <a:pt x="2171" y="682"/>
                  </a:cubicBezTo>
                  <a:cubicBezTo>
                    <a:pt x="2171" y="677"/>
                    <a:pt x="2171" y="673"/>
                    <a:pt x="2171" y="669"/>
                  </a:cubicBezTo>
                  <a:cubicBezTo>
                    <a:pt x="2168" y="670"/>
                    <a:pt x="2164" y="670"/>
                    <a:pt x="2160" y="671"/>
                  </a:cubicBezTo>
                  <a:cubicBezTo>
                    <a:pt x="2160" y="675"/>
                    <a:pt x="2160" y="678"/>
                    <a:pt x="2160" y="682"/>
                  </a:cubicBezTo>
                  <a:close/>
                  <a:moveTo>
                    <a:pt x="1513" y="607"/>
                  </a:moveTo>
                  <a:cubicBezTo>
                    <a:pt x="1513" y="603"/>
                    <a:pt x="1514" y="599"/>
                    <a:pt x="1514" y="596"/>
                  </a:cubicBezTo>
                  <a:cubicBezTo>
                    <a:pt x="1514" y="595"/>
                    <a:pt x="1509" y="594"/>
                    <a:pt x="1509" y="594"/>
                  </a:cubicBezTo>
                  <a:cubicBezTo>
                    <a:pt x="1506" y="598"/>
                    <a:pt x="1504" y="602"/>
                    <a:pt x="1501" y="608"/>
                  </a:cubicBezTo>
                  <a:cubicBezTo>
                    <a:pt x="1509" y="609"/>
                    <a:pt x="1514" y="609"/>
                    <a:pt x="1519" y="610"/>
                  </a:cubicBezTo>
                  <a:cubicBezTo>
                    <a:pt x="1519" y="609"/>
                    <a:pt x="1519" y="608"/>
                    <a:pt x="1519" y="608"/>
                  </a:cubicBezTo>
                  <a:cubicBezTo>
                    <a:pt x="1516" y="607"/>
                    <a:pt x="1514" y="607"/>
                    <a:pt x="1513" y="607"/>
                  </a:cubicBezTo>
                  <a:close/>
                  <a:moveTo>
                    <a:pt x="1760" y="758"/>
                  </a:moveTo>
                  <a:cubicBezTo>
                    <a:pt x="1760" y="768"/>
                    <a:pt x="1760" y="778"/>
                    <a:pt x="1760" y="787"/>
                  </a:cubicBezTo>
                  <a:cubicBezTo>
                    <a:pt x="1763" y="787"/>
                    <a:pt x="1766" y="787"/>
                    <a:pt x="1770" y="787"/>
                  </a:cubicBezTo>
                  <a:cubicBezTo>
                    <a:pt x="1759" y="783"/>
                    <a:pt x="1763" y="774"/>
                    <a:pt x="1762" y="768"/>
                  </a:cubicBezTo>
                  <a:cubicBezTo>
                    <a:pt x="1762" y="765"/>
                    <a:pt x="1763" y="763"/>
                    <a:pt x="1764" y="758"/>
                  </a:cubicBezTo>
                  <a:cubicBezTo>
                    <a:pt x="1766" y="762"/>
                    <a:pt x="1768" y="763"/>
                    <a:pt x="1769" y="765"/>
                  </a:cubicBezTo>
                  <a:cubicBezTo>
                    <a:pt x="1770" y="763"/>
                    <a:pt x="1770" y="761"/>
                    <a:pt x="1771" y="758"/>
                  </a:cubicBezTo>
                  <a:cubicBezTo>
                    <a:pt x="1767" y="758"/>
                    <a:pt x="1763" y="758"/>
                    <a:pt x="1760" y="758"/>
                  </a:cubicBezTo>
                  <a:close/>
                  <a:moveTo>
                    <a:pt x="489" y="551"/>
                  </a:moveTo>
                  <a:cubicBezTo>
                    <a:pt x="495" y="543"/>
                    <a:pt x="501" y="535"/>
                    <a:pt x="507" y="528"/>
                  </a:cubicBezTo>
                  <a:cubicBezTo>
                    <a:pt x="507" y="527"/>
                    <a:pt x="506" y="527"/>
                    <a:pt x="506" y="526"/>
                  </a:cubicBezTo>
                  <a:cubicBezTo>
                    <a:pt x="500" y="536"/>
                    <a:pt x="487" y="538"/>
                    <a:pt x="484" y="549"/>
                  </a:cubicBezTo>
                  <a:cubicBezTo>
                    <a:pt x="485" y="548"/>
                    <a:pt x="486" y="546"/>
                    <a:pt x="488" y="544"/>
                  </a:cubicBezTo>
                  <a:cubicBezTo>
                    <a:pt x="488" y="547"/>
                    <a:pt x="489" y="549"/>
                    <a:pt x="489" y="551"/>
                  </a:cubicBezTo>
                  <a:close/>
                  <a:moveTo>
                    <a:pt x="2158" y="699"/>
                  </a:moveTo>
                  <a:cubicBezTo>
                    <a:pt x="2164" y="699"/>
                    <a:pt x="2167" y="699"/>
                    <a:pt x="2171" y="699"/>
                  </a:cubicBezTo>
                  <a:cubicBezTo>
                    <a:pt x="2171" y="695"/>
                    <a:pt x="2171" y="691"/>
                    <a:pt x="2171" y="687"/>
                  </a:cubicBezTo>
                  <a:cubicBezTo>
                    <a:pt x="2167" y="688"/>
                    <a:pt x="2164" y="689"/>
                    <a:pt x="2160" y="689"/>
                  </a:cubicBezTo>
                  <a:cubicBezTo>
                    <a:pt x="2159" y="693"/>
                    <a:pt x="2159" y="696"/>
                    <a:pt x="2158" y="699"/>
                  </a:cubicBezTo>
                  <a:close/>
                  <a:moveTo>
                    <a:pt x="794" y="920"/>
                  </a:moveTo>
                  <a:cubicBezTo>
                    <a:pt x="794" y="920"/>
                    <a:pt x="794" y="919"/>
                    <a:pt x="794" y="918"/>
                  </a:cubicBezTo>
                  <a:cubicBezTo>
                    <a:pt x="778" y="919"/>
                    <a:pt x="762" y="920"/>
                    <a:pt x="746" y="921"/>
                  </a:cubicBezTo>
                  <a:cubicBezTo>
                    <a:pt x="746" y="922"/>
                    <a:pt x="746" y="923"/>
                    <a:pt x="746" y="924"/>
                  </a:cubicBezTo>
                  <a:cubicBezTo>
                    <a:pt x="762" y="923"/>
                    <a:pt x="778" y="922"/>
                    <a:pt x="794" y="920"/>
                  </a:cubicBezTo>
                  <a:close/>
                  <a:moveTo>
                    <a:pt x="1851" y="734"/>
                  </a:moveTo>
                  <a:cubicBezTo>
                    <a:pt x="1853" y="733"/>
                    <a:pt x="1857" y="733"/>
                    <a:pt x="1857" y="732"/>
                  </a:cubicBezTo>
                  <a:cubicBezTo>
                    <a:pt x="1858" y="726"/>
                    <a:pt x="1858" y="719"/>
                    <a:pt x="1858" y="712"/>
                  </a:cubicBezTo>
                  <a:cubicBezTo>
                    <a:pt x="1856" y="712"/>
                    <a:pt x="1853" y="712"/>
                    <a:pt x="1851" y="712"/>
                  </a:cubicBezTo>
                  <a:cubicBezTo>
                    <a:pt x="1851" y="719"/>
                    <a:pt x="1851" y="726"/>
                    <a:pt x="1851" y="734"/>
                  </a:cubicBezTo>
                  <a:close/>
                  <a:moveTo>
                    <a:pt x="2054" y="602"/>
                  </a:moveTo>
                  <a:cubicBezTo>
                    <a:pt x="2054" y="596"/>
                    <a:pt x="2054" y="590"/>
                    <a:pt x="2054" y="584"/>
                  </a:cubicBezTo>
                  <a:cubicBezTo>
                    <a:pt x="2051" y="584"/>
                    <a:pt x="2049" y="584"/>
                    <a:pt x="2045" y="584"/>
                  </a:cubicBezTo>
                  <a:cubicBezTo>
                    <a:pt x="2046" y="590"/>
                    <a:pt x="2047" y="596"/>
                    <a:pt x="2047" y="602"/>
                  </a:cubicBezTo>
                  <a:cubicBezTo>
                    <a:pt x="2050" y="602"/>
                    <a:pt x="2052" y="602"/>
                    <a:pt x="2054" y="602"/>
                  </a:cubicBezTo>
                  <a:close/>
                  <a:moveTo>
                    <a:pt x="623" y="447"/>
                  </a:moveTo>
                  <a:cubicBezTo>
                    <a:pt x="620" y="450"/>
                    <a:pt x="617" y="453"/>
                    <a:pt x="612" y="457"/>
                  </a:cubicBezTo>
                  <a:cubicBezTo>
                    <a:pt x="625" y="457"/>
                    <a:pt x="636" y="457"/>
                    <a:pt x="647" y="457"/>
                  </a:cubicBezTo>
                  <a:cubicBezTo>
                    <a:pt x="640" y="453"/>
                    <a:pt x="629" y="458"/>
                    <a:pt x="623" y="447"/>
                  </a:cubicBezTo>
                  <a:close/>
                  <a:moveTo>
                    <a:pt x="1926" y="761"/>
                  </a:moveTo>
                  <a:cubicBezTo>
                    <a:pt x="1925" y="761"/>
                    <a:pt x="1925" y="760"/>
                    <a:pt x="1924" y="760"/>
                  </a:cubicBezTo>
                  <a:cubicBezTo>
                    <a:pt x="1922" y="761"/>
                    <a:pt x="1919" y="762"/>
                    <a:pt x="1919" y="764"/>
                  </a:cubicBezTo>
                  <a:cubicBezTo>
                    <a:pt x="1919" y="771"/>
                    <a:pt x="1919" y="778"/>
                    <a:pt x="1919" y="785"/>
                  </a:cubicBezTo>
                  <a:cubicBezTo>
                    <a:pt x="1920" y="785"/>
                    <a:pt x="1921" y="785"/>
                    <a:pt x="1922" y="785"/>
                  </a:cubicBezTo>
                  <a:cubicBezTo>
                    <a:pt x="1923" y="777"/>
                    <a:pt x="1925" y="769"/>
                    <a:pt x="1926" y="761"/>
                  </a:cubicBezTo>
                  <a:close/>
                  <a:moveTo>
                    <a:pt x="2181" y="760"/>
                  </a:moveTo>
                  <a:cubicBezTo>
                    <a:pt x="2181" y="766"/>
                    <a:pt x="2180" y="771"/>
                    <a:pt x="2179" y="775"/>
                  </a:cubicBezTo>
                  <a:cubicBezTo>
                    <a:pt x="2178" y="784"/>
                    <a:pt x="2178" y="784"/>
                    <a:pt x="2184" y="784"/>
                  </a:cubicBezTo>
                  <a:cubicBezTo>
                    <a:pt x="2180" y="772"/>
                    <a:pt x="2184" y="764"/>
                    <a:pt x="2196" y="760"/>
                  </a:cubicBezTo>
                  <a:cubicBezTo>
                    <a:pt x="2191" y="760"/>
                    <a:pt x="2186" y="760"/>
                    <a:pt x="2181" y="760"/>
                  </a:cubicBezTo>
                  <a:close/>
                  <a:moveTo>
                    <a:pt x="1484" y="401"/>
                  </a:moveTo>
                  <a:cubicBezTo>
                    <a:pt x="1483" y="401"/>
                    <a:pt x="1482" y="402"/>
                    <a:pt x="1482" y="402"/>
                  </a:cubicBezTo>
                  <a:cubicBezTo>
                    <a:pt x="1482" y="414"/>
                    <a:pt x="1482" y="426"/>
                    <a:pt x="1482" y="439"/>
                  </a:cubicBezTo>
                  <a:cubicBezTo>
                    <a:pt x="1484" y="428"/>
                    <a:pt x="1486" y="418"/>
                    <a:pt x="1487" y="409"/>
                  </a:cubicBezTo>
                  <a:cubicBezTo>
                    <a:pt x="1487" y="406"/>
                    <a:pt x="1485" y="404"/>
                    <a:pt x="1484" y="401"/>
                  </a:cubicBezTo>
                  <a:close/>
                  <a:moveTo>
                    <a:pt x="1140" y="223"/>
                  </a:moveTo>
                  <a:cubicBezTo>
                    <a:pt x="1139" y="223"/>
                    <a:pt x="1139" y="222"/>
                    <a:pt x="1138" y="221"/>
                  </a:cubicBezTo>
                  <a:cubicBezTo>
                    <a:pt x="1132" y="220"/>
                    <a:pt x="1126" y="219"/>
                    <a:pt x="1118" y="218"/>
                  </a:cubicBezTo>
                  <a:cubicBezTo>
                    <a:pt x="1119" y="222"/>
                    <a:pt x="1119" y="225"/>
                    <a:pt x="1121" y="229"/>
                  </a:cubicBezTo>
                  <a:cubicBezTo>
                    <a:pt x="1123" y="225"/>
                    <a:pt x="1125" y="224"/>
                    <a:pt x="1125" y="223"/>
                  </a:cubicBezTo>
                  <a:cubicBezTo>
                    <a:pt x="1129" y="225"/>
                    <a:pt x="1131" y="228"/>
                    <a:pt x="1135" y="228"/>
                  </a:cubicBezTo>
                  <a:cubicBezTo>
                    <a:pt x="1136" y="228"/>
                    <a:pt x="1138" y="225"/>
                    <a:pt x="1140" y="223"/>
                  </a:cubicBezTo>
                  <a:close/>
                  <a:moveTo>
                    <a:pt x="920" y="358"/>
                  </a:moveTo>
                  <a:cubicBezTo>
                    <a:pt x="930" y="358"/>
                    <a:pt x="941" y="358"/>
                    <a:pt x="954" y="358"/>
                  </a:cubicBezTo>
                  <a:cubicBezTo>
                    <a:pt x="941" y="351"/>
                    <a:pt x="931" y="354"/>
                    <a:pt x="920" y="358"/>
                  </a:cubicBezTo>
                  <a:close/>
                  <a:moveTo>
                    <a:pt x="310" y="812"/>
                  </a:moveTo>
                  <a:cubicBezTo>
                    <a:pt x="310" y="812"/>
                    <a:pt x="310" y="813"/>
                    <a:pt x="310" y="813"/>
                  </a:cubicBezTo>
                  <a:cubicBezTo>
                    <a:pt x="314" y="812"/>
                    <a:pt x="318" y="812"/>
                    <a:pt x="321" y="809"/>
                  </a:cubicBezTo>
                  <a:cubicBezTo>
                    <a:pt x="326" y="804"/>
                    <a:pt x="330" y="798"/>
                    <a:pt x="335" y="791"/>
                  </a:cubicBezTo>
                  <a:cubicBezTo>
                    <a:pt x="333" y="791"/>
                    <a:pt x="330" y="791"/>
                    <a:pt x="329" y="792"/>
                  </a:cubicBezTo>
                  <a:cubicBezTo>
                    <a:pt x="322" y="798"/>
                    <a:pt x="316" y="805"/>
                    <a:pt x="310" y="812"/>
                  </a:cubicBezTo>
                  <a:close/>
                  <a:moveTo>
                    <a:pt x="2167" y="784"/>
                  </a:moveTo>
                  <a:cubicBezTo>
                    <a:pt x="2169" y="784"/>
                    <a:pt x="2172" y="784"/>
                    <a:pt x="2172" y="784"/>
                  </a:cubicBezTo>
                  <a:cubicBezTo>
                    <a:pt x="2173" y="776"/>
                    <a:pt x="2174" y="768"/>
                    <a:pt x="2175" y="760"/>
                  </a:cubicBezTo>
                  <a:cubicBezTo>
                    <a:pt x="2173" y="760"/>
                    <a:pt x="2171" y="760"/>
                    <a:pt x="2171" y="760"/>
                  </a:cubicBezTo>
                  <a:cubicBezTo>
                    <a:pt x="2169" y="768"/>
                    <a:pt x="2168" y="775"/>
                    <a:pt x="2167" y="784"/>
                  </a:cubicBezTo>
                  <a:close/>
                  <a:moveTo>
                    <a:pt x="2174" y="622"/>
                  </a:moveTo>
                  <a:cubicBezTo>
                    <a:pt x="2168" y="621"/>
                    <a:pt x="2163" y="620"/>
                    <a:pt x="2158" y="618"/>
                  </a:cubicBezTo>
                  <a:cubicBezTo>
                    <a:pt x="2159" y="623"/>
                    <a:pt x="2160" y="626"/>
                    <a:pt x="2161" y="631"/>
                  </a:cubicBezTo>
                  <a:cubicBezTo>
                    <a:pt x="2166" y="628"/>
                    <a:pt x="2175" y="634"/>
                    <a:pt x="2174" y="622"/>
                  </a:cubicBezTo>
                  <a:close/>
                  <a:moveTo>
                    <a:pt x="1049" y="574"/>
                  </a:moveTo>
                  <a:cubicBezTo>
                    <a:pt x="1045" y="575"/>
                    <a:pt x="1042" y="577"/>
                    <a:pt x="1037" y="579"/>
                  </a:cubicBezTo>
                  <a:cubicBezTo>
                    <a:pt x="1045" y="580"/>
                    <a:pt x="1051" y="580"/>
                    <a:pt x="1058" y="581"/>
                  </a:cubicBezTo>
                  <a:cubicBezTo>
                    <a:pt x="1055" y="574"/>
                    <a:pt x="1053" y="568"/>
                    <a:pt x="1050" y="562"/>
                  </a:cubicBezTo>
                  <a:cubicBezTo>
                    <a:pt x="1050" y="562"/>
                    <a:pt x="1049" y="562"/>
                    <a:pt x="1049" y="562"/>
                  </a:cubicBezTo>
                  <a:cubicBezTo>
                    <a:pt x="1049" y="566"/>
                    <a:pt x="1049" y="570"/>
                    <a:pt x="1049" y="574"/>
                  </a:cubicBezTo>
                  <a:close/>
                  <a:moveTo>
                    <a:pt x="542" y="537"/>
                  </a:moveTo>
                  <a:cubicBezTo>
                    <a:pt x="542" y="537"/>
                    <a:pt x="543" y="537"/>
                    <a:pt x="544" y="537"/>
                  </a:cubicBezTo>
                  <a:cubicBezTo>
                    <a:pt x="544" y="526"/>
                    <a:pt x="544" y="515"/>
                    <a:pt x="544" y="503"/>
                  </a:cubicBezTo>
                  <a:cubicBezTo>
                    <a:pt x="543" y="503"/>
                    <a:pt x="542" y="503"/>
                    <a:pt x="542" y="503"/>
                  </a:cubicBezTo>
                  <a:cubicBezTo>
                    <a:pt x="542" y="515"/>
                    <a:pt x="542" y="526"/>
                    <a:pt x="542" y="537"/>
                  </a:cubicBezTo>
                  <a:close/>
                  <a:moveTo>
                    <a:pt x="2118" y="785"/>
                  </a:moveTo>
                  <a:cubicBezTo>
                    <a:pt x="2120" y="783"/>
                    <a:pt x="2123" y="782"/>
                    <a:pt x="2123" y="781"/>
                  </a:cubicBezTo>
                  <a:cubicBezTo>
                    <a:pt x="2124" y="776"/>
                    <a:pt x="2124" y="770"/>
                    <a:pt x="2123" y="764"/>
                  </a:cubicBezTo>
                  <a:cubicBezTo>
                    <a:pt x="2123" y="763"/>
                    <a:pt x="2120" y="762"/>
                    <a:pt x="2118" y="760"/>
                  </a:cubicBezTo>
                  <a:cubicBezTo>
                    <a:pt x="2118" y="769"/>
                    <a:pt x="2118" y="776"/>
                    <a:pt x="2118" y="785"/>
                  </a:cubicBezTo>
                  <a:close/>
                  <a:moveTo>
                    <a:pt x="1950" y="783"/>
                  </a:moveTo>
                  <a:cubicBezTo>
                    <a:pt x="1951" y="784"/>
                    <a:pt x="1952" y="785"/>
                    <a:pt x="1952" y="785"/>
                  </a:cubicBezTo>
                  <a:cubicBezTo>
                    <a:pt x="1954" y="784"/>
                    <a:pt x="1956" y="782"/>
                    <a:pt x="1957" y="780"/>
                  </a:cubicBezTo>
                  <a:cubicBezTo>
                    <a:pt x="1958" y="774"/>
                    <a:pt x="1958" y="768"/>
                    <a:pt x="1958" y="761"/>
                  </a:cubicBezTo>
                  <a:cubicBezTo>
                    <a:pt x="1957" y="761"/>
                    <a:pt x="1954" y="761"/>
                    <a:pt x="1954" y="761"/>
                  </a:cubicBezTo>
                  <a:cubicBezTo>
                    <a:pt x="1953" y="768"/>
                    <a:pt x="1952" y="776"/>
                    <a:pt x="1950" y="783"/>
                  </a:cubicBezTo>
                  <a:close/>
                  <a:moveTo>
                    <a:pt x="643" y="975"/>
                  </a:moveTo>
                  <a:cubicBezTo>
                    <a:pt x="650" y="972"/>
                    <a:pt x="657" y="969"/>
                    <a:pt x="665" y="966"/>
                  </a:cubicBezTo>
                  <a:cubicBezTo>
                    <a:pt x="657" y="966"/>
                    <a:pt x="650" y="966"/>
                    <a:pt x="642" y="966"/>
                  </a:cubicBezTo>
                  <a:cubicBezTo>
                    <a:pt x="642" y="969"/>
                    <a:pt x="643" y="973"/>
                    <a:pt x="643" y="975"/>
                  </a:cubicBezTo>
                  <a:close/>
                  <a:moveTo>
                    <a:pt x="977" y="792"/>
                  </a:moveTo>
                  <a:cubicBezTo>
                    <a:pt x="965" y="793"/>
                    <a:pt x="961" y="798"/>
                    <a:pt x="959" y="817"/>
                  </a:cubicBezTo>
                  <a:cubicBezTo>
                    <a:pt x="962" y="817"/>
                    <a:pt x="964" y="817"/>
                    <a:pt x="967" y="817"/>
                  </a:cubicBezTo>
                  <a:cubicBezTo>
                    <a:pt x="962" y="806"/>
                    <a:pt x="964" y="800"/>
                    <a:pt x="977" y="792"/>
                  </a:cubicBezTo>
                  <a:close/>
                  <a:moveTo>
                    <a:pt x="925" y="941"/>
                  </a:moveTo>
                  <a:cubicBezTo>
                    <a:pt x="920" y="945"/>
                    <a:pt x="911" y="938"/>
                    <a:pt x="909" y="946"/>
                  </a:cubicBezTo>
                  <a:cubicBezTo>
                    <a:pt x="912" y="951"/>
                    <a:pt x="914" y="955"/>
                    <a:pt x="917" y="960"/>
                  </a:cubicBezTo>
                  <a:cubicBezTo>
                    <a:pt x="918" y="958"/>
                    <a:pt x="920" y="956"/>
                    <a:pt x="919" y="954"/>
                  </a:cubicBezTo>
                  <a:cubicBezTo>
                    <a:pt x="916" y="948"/>
                    <a:pt x="920" y="945"/>
                    <a:pt x="925" y="941"/>
                  </a:cubicBezTo>
                  <a:close/>
                  <a:moveTo>
                    <a:pt x="2161" y="635"/>
                  </a:moveTo>
                  <a:cubicBezTo>
                    <a:pt x="2161" y="640"/>
                    <a:pt x="2161" y="643"/>
                    <a:pt x="2161" y="647"/>
                  </a:cubicBezTo>
                  <a:cubicBezTo>
                    <a:pt x="2165" y="647"/>
                    <a:pt x="2168" y="647"/>
                    <a:pt x="2172" y="647"/>
                  </a:cubicBezTo>
                  <a:cubicBezTo>
                    <a:pt x="2172" y="643"/>
                    <a:pt x="2172" y="640"/>
                    <a:pt x="2172" y="637"/>
                  </a:cubicBezTo>
                  <a:cubicBezTo>
                    <a:pt x="2168" y="636"/>
                    <a:pt x="2165" y="636"/>
                    <a:pt x="2161" y="635"/>
                  </a:cubicBezTo>
                  <a:close/>
                  <a:moveTo>
                    <a:pt x="1938" y="785"/>
                  </a:moveTo>
                  <a:cubicBezTo>
                    <a:pt x="1942" y="784"/>
                    <a:pt x="1944" y="784"/>
                    <a:pt x="1946" y="784"/>
                  </a:cubicBezTo>
                  <a:cubicBezTo>
                    <a:pt x="1946" y="776"/>
                    <a:pt x="1946" y="768"/>
                    <a:pt x="1946" y="761"/>
                  </a:cubicBezTo>
                  <a:cubicBezTo>
                    <a:pt x="1939" y="767"/>
                    <a:pt x="1942" y="776"/>
                    <a:pt x="1938" y="785"/>
                  </a:cubicBezTo>
                  <a:close/>
                  <a:moveTo>
                    <a:pt x="1287" y="752"/>
                  </a:moveTo>
                  <a:cubicBezTo>
                    <a:pt x="1285" y="752"/>
                    <a:pt x="1284" y="752"/>
                    <a:pt x="1283" y="752"/>
                  </a:cubicBezTo>
                  <a:cubicBezTo>
                    <a:pt x="1282" y="756"/>
                    <a:pt x="1280" y="760"/>
                    <a:pt x="1279" y="763"/>
                  </a:cubicBezTo>
                  <a:cubicBezTo>
                    <a:pt x="1279" y="764"/>
                    <a:pt x="1283" y="766"/>
                    <a:pt x="1284" y="766"/>
                  </a:cubicBezTo>
                  <a:cubicBezTo>
                    <a:pt x="1287" y="766"/>
                    <a:pt x="1289" y="764"/>
                    <a:pt x="1292" y="763"/>
                  </a:cubicBezTo>
                  <a:cubicBezTo>
                    <a:pt x="1290" y="759"/>
                    <a:pt x="1288" y="756"/>
                    <a:pt x="1287" y="752"/>
                  </a:cubicBezTo>
                  <a:close/>
                  <a:moveTo>
                    <a:pt x="2161" y="653"/>
                  </a:moveTo>
                  <a:cubicBezTo>
                    <a:pt x="2161" y="657"/>
                    <a:pt x="2161" y="660"/>
                    <a:pt x="2161" y="664"/>
                  </a:cubicBezTo>
                  <a:cubicBezTo>
                    <a:pt x="2165" y="664"/>
                    <a:pt x="2168" y="664"/>
                    <a:pt x="2172" y="665"/>
                  </a:cubicBezTo>
                  <a:cubicBezTo>
                    <a:pt x="2172" y="660"/>
                    <a:pt x="2172" y="657"/>
                    <a:pt x="2172" y="653"/>
                  </a:cubicBezTo>
                  <a:cubicBezTo>
                    <a:pt x="2168" y="653"/>
                    <a:pt x="2165" y="653"/>
                    <a:pt x="2161" y="653"/>
                  </a:cubicBezTo>
                  <a:close/>
                  <a:moveTo>
                    <a:pt x="1561" y="786"/>
                  </a:moveTo>
                  <a:cubicBezTo>
                    <a:pt x="1560" y="786"/>
                    <a:pt x="1559" y="786"/>
                    <a:pt x="1558" y="786"/>
                  </a:cubicBezTo>
                  <a:cubicBezTo>
                    <a:pt x="1557" y="790"/>
                    <a:pt x="1556" y="794"/>
                    <a:pt x="1554" y="798"/>
                  </a:cubicBezTo>
                  <a:cubicBezTo>
                    <a:pt x="1553" y="799"/>
                    <a:pt x="1551" y="800"/>
                    <a:pt x="1548" y="801"/>
                  </a:cubicBezTo>
                  <a:cubicBezTo>
                    <a:pt x="1548" y="801"/>
                    <a:pt x="1548" y="802"/>
                    <a:pt x="1548" y="802"/>
                  </a:cubicBezTo>
                  <a:cubicBezTo>
                    <a:pt x="1553" y="802"/>
                    <a:pt x="1557" y="802"/>
                    <a:pt x="1561" y="802"/>
                  </a:cubicBezTo>
                  <a:cubicBezTo>
                    <a:pt x="1561" y="797"/>
                    <a:pt x="1561" y="792"/>
                    <a:pt x="1561" y="786"/>
                  </a:cubicBezTo>
                  <a:close/>
                  <a:moveTo>
                    <a:pt x="487" y="732"/>
                  </a:moveTo>
                  <a:cubicBezTo>
                    <a:pt x="486" y="732"/>
                    <a:pt x="486" y="731"/>
                    <a:pt x="486" y="731"/>
                  </a:cubicBezTo>
                  <a:cubicBezTo>
                    <a:pt x="484" y="736"/>
                    <a:pt x="482" y="740"/>
                    <a:pt x="482" y="744"/>
                  </a:cubicBezTo>
                  <a:cubicBezTo>
                    <a:pt x="481" y="753"/>
                    <a:pt x="481" y="761"/>
                    <a:pt x="482" y="770"/>
                  </a:cubicBezTo>
                  <a:cubicBezTo>
                    <a:pt x="482" y="771"/>
                    <a:pt x="482" y="773"/>
                    <a:pt x="482" y="775"/>
                  </a:cubicBezTo>
                  <a:cubicBezTo>
                    <a:pt x="483" y="775"/>
                    <a:pt x="484" y="774"/>
                    <a:pt x="484" y="774"/>
                  </a:cubicBezTo>
                  <a:cubicBezTo>
                    <a:pt x="485" y="760"/>
                    <a:pt x="486" y="746"/>
                    <a:pt x="487" y="732"/>
                  </a:cubicBezTo>
                  <a:close/>
                  <a:moveTo>
                    <a:pt x="1642" y="784"/>
                  </a:moveTo>
                  <a:cubicBezTo>
                    <a:pt x="1630" y="784"/>
                    <a:pt x="1619" y="784"/>
                    <a:pt x="1608" y="784"/>
                  </a:cubicBezTo>
                  <a:cubicBezTo>
                    <a:pt x="1608" y="784"/>
                    <a:pt x="1608" y="785"/>
                    <a:pt x="1608" y="785"/>
                  </a:cubicBezTo>
                  <a:cubicBezTo>
                    <a:pt x="1619" y="787"/>
                    <a:pt x="1630" y="788"/>
                    <a:pt x="1642" y="789"/>
                  </a:cubicBezTo>
                  <a:cubicBezTo>
                    <a:pt x="1642" y="788"/>
                    <a:pt x="1642" y="786"/>
                    <a:pt x="1642" y="784"/>
                  </a:cubicBezTo>
                  <a:close/>
                  <a:moveTo>
                    <a:pt x="384" y="1001"/>
                  </a:moveTo>
                  <a:cubicBezTo>
                    <a:pt x="390" y="1001"/>
                    <a:pt x="396" y="1001"/>
                    <a:pt x="401" y="1001"/>
                  </a:cubicBezTo>
                  <a:cubicBezTo>
                    <a:pt x="401" y="995"/>
                    <a:pt x="401" y="990"/>
                    <a:pt x="401" y="985"/>
                  </a:cubicBezTo>
                  <a:cubicBezTo>
                    <a:pt x="398" y="990"/>
                    <a:pt x="395" y="995"/>
                    <a:pt x="392" y="1001"/>
                  </a:cubicBezTo>
                  <a:cubicBezTo>
                    <a:pt x="390" y="997"/>
                    <a:pt x="389" y="995"/>
                    <a:pt x="387" y="993"/>
                  </a:cubicBezTo>
                  <a:cubicBezTo>
                    <a:pt x="386" y="996"/>
                    <a:pt x="385" y="998"/>
                    <a:pt x="384" y="1001"/>
                  </a:cubicBezTo>
                  <a:close/>
                  <a:moveTo>
                    <a:pt x="1195" y="618"/>
                  </a:moveTo>
                  <a:cubicBezTo>
                    <a:pt x="1194" y="616"/>
                    <a:pt x="1194" y="615"/>
                    <a:pt x="1194" y="613"/>
                  </a:cubicBezTo>
                  <a:cubicBezTo>
                    <a:pt x="1185" y="615"/>
                    <a:pt x="1177" y="617"/>
                    <a:pt x="1168" y="619"/>
                  </a:cubicBezTo>
                  <a:cubicBezTo>
                    <a:pt x="1168" y="620"/>
                    <a:pt x="1168" y="621"/>
                    <a:pt x="1168" y="622"/>
                  </a:cubicBezTo>
                  <a:cubicBezTo>
                    <a:pt x="1177" y="621"/>
                    <a:pt x="1186" y="619"/>
                    <a:pt x="1195" y="618"/>
                  </a:cubicBezTo>
                  <a:close/>
                  <a:moveTo>
                    <a:pt x="347" y="792"/>
                  </a:moveTo>
                  <a:cubicBezTo>
                    <a:pt x="342" y="798"/>
                    <a:pt x="338" y="803"/>
                    <a:pt x="333" y="810"/>
                  </a:cubicBezTo>
                  <a:cubicBezTo>
                    <a:pt x="346" y="809"/>
                    <a:pt x="346" y="797"/>
                    <a:pt x="354" y="792"/>
                  </a:cubicBezTo>
                  <a:cubicBezTo>
                    <a:pt x="351" y="792"/>
                    <a:pt x="348" y="792"/>
                    <a:pt x="347" y="792"/>
                  </a:cubicBezTo>
                  <a:close/>
                  <a:moveTo>
                    <a:pt x="824" y="652"/>
                  </a:moveTo>
                  <a:cubicBezTo>
                    <a:pt x="829" y="651"/>
                    <a:pt x="833" y="650"/>
                    <a:pt x="837" y="650"/>
                  </a:cubicBezTo>
                  <a:cubicBezTo>
                    <a:pt x="835" y="648"/>
                    <a:pt x="832" y="647"/>
                    <a:pt x="832" y="647"/>
                  </a:cubicBezTo>
                  <a:cubicBezTo>
                    <a:pt x="831" y="644"/>
                    <a:pt x="831" y="640"/>
                    <a:pt x="830" y="638"/>
                  </a:cubicBezTo>
                  <a:cubicBezTo>
                    <a:pt x="829" y="636"/>
                    <a:pt x="827" y="634"/>
                    <a:pt x="824" y="631"/>
                  </a:cubicBezTo>
                  <a:cubicBezTo>
                    <a:pt x="824" y="640"/>
                    <a:pt x="824" y="645"/>
                    <a:pt x="824" y="652"/>
                  </a:cubicBezTo>
                  <a:close/>
                  <a:moveTo>
                    <a:pt x="1335" y="498"/>
                  </a:moveTo>
                  <a:cubicBezTo>
                    <a:pt x="1343" y="491"/>
                    <a:pt x="1353" y="501"/>
                    <a:pt x="1361" y="493"/>
                  </a:cubicBezTo>
                  <a:cubicBezTo>
                    <a:pt x="1351" y="492"/>
                    <a:pt x="1344" y="492"/>
                    <a:pt x="1336" y="491"/>
                  </a:cubicBezTo>
                  <a:cubicBezTo>
                    <a:pt x="1336" y="490"/>
                    <a:pt x="1336" y="489"/>
                    <a:pt x="1336" y="488"/>
                  </a:cubicBezTo>
                  <a:cubicBezTo>
                    <a:pt x="1337" y="487"/>
                    <a:pt x="1339" y="486"/>
                    <a:pt x="1340" y="485"/>
                  </a:cubicBezTo>
                  <a:cubicBezTo>
                    <a:pt x="1338" y="484"/>
                    <a:pt x="1336" y="484"/>
                    <a:pt x="1333" y="483"/>
                  </a:cubicBezTo>
                  <a:cubicBezTo>
                    <a:pt x="1334" y="488"/>
                    <a:pt x="1335" y="492"/>
                    <a:pt x="1335" y="498"/>
                  </a:cubicBezTo>
                  <a:close/>
                  <a:moveTo>
                    <a:pt x="1861" y="503"/>
                  </a:moveTo>
                  <a:cubicBezTo>
                    <a:pt x="1861" y="502"/>
                    <a:pt x="1862" y="500"/>
                    <a:pt x="1862" y="499"/>
                  </a:cubicBezTo>
                  <a:cubicBezTo>
                    <a:pt x="1854" y="496"/>
                    <a:pt x="1846" y="494"/>
                    <a:pt x="1838" y="491"/>
                  </a:cubicBezTo>
                  <a:cubicBezTo>
                    <a:pt x="1837" y="493"/>
                    <a:pt x="1837" y="494"/>
                    <a:pt x="1836" y="495"/>
                  </a:cubicBezTo>
                  <a:cubicBezTo>
                    <a:pt x="1845" y="498"/>
                    <a:pt x="1853" y="501"/>
                    <a:pt x="1861" y="503"/>
                  </a:cubicBezTo>
                  <a:close/>
                  <a:moveTo>
                    <a:pt x="2019" y="783"/>
                  </a:moveTo>
                  <a:cubicBezTo>
                    <a:pt x="2025" y="784"/>
                    <a:pt x="2025" y="784"/>
                    <a:pt x="2029" y="759"/>
                  </a:cubicBezTo>
                  <a:cubicBezTo>
                    <a:pt x="2019" y="766"/>
                    <a:pt x="2023" y="776"/>
                    <a:pt x="2019" y="783"/>
                  </a:cubicBezTo>
                  <a:close/>
                  <a:moveTo>
                    <a:pt x="798" y="694"/>
                  </a:moveTo>
                  <a:cubicBezTo>
                    <a:pt x="798" y="699"/>
                    <a:pt x="798" y="702"/>
                    <a:pt x="799" y="705"/>
                  </a:cubicBezTo>
                  <a:cubicBezTo>
                    <a:pt x="799" y="708"/>
                    <a:pt x="800" y="712"/>
                    <a:pt x="801" y="716"/>
                  </a:cubicBezTo>
                  <a:cubicBezTo>
                    <a:pt x="802" y="712"/>
                    <a:pt x="803" y="708"/>
                    <a:pt x="804" y="705"/>
                  </a:cubicBezTo>
                  <a:cubicBezTo>
                    <a:pt x="805" y="702"/>
                    <a:pt x="805" y="698"/>
                    <a:pt x="805" y="694"/>
                  </a:cubicBezTo>
                  <a:cubicBezTo>
                    <a:pt x="803" y="694"/>
                    <a:pt x="801" y="694"/>
                    <a:pt x="798" y="694"/>
                  </a:cubicBezTo>
                  <a:close/>
                  <a:moveTo>
                    <a:pt x="2132" y="784"/>
                  </a:moveTo>
                  <a:cubicBezTo>
                    <a:pt x="2134" y="777"/>
                    <a:pt x="2135" y="769"/>
                    <a:pt x="2137" y="762"/>
                  </a:cubicBezTo>
                  <a:cubicBezTo>
                    <a:pt x="2130" y="760"/>
                    <a:pt x="2127" y="770"/>
                    <a:pt x="2132" y="784"/>
                  </a:cubicBezTo>
                  <a:close/>
                  <a:moveTo>
                    <a:pt x="1884" y="814"/>
                  </a:moveTo>
                  <a:cubicBezTo>
                    <a:pt x="1884" y="813"/>
                    <a:pt x="1884" y="812"/>
                    <a:pt x="1884" y="811"/>
                  </a:cubicBezTo>
                  <a:cubicBezTo>
                    <a:pt x="1875" y="805"/>
                    <a:pt x="1865" y="804"/>
                    <a:pt x="1855" y="807"/>
                  </a:cubicBezTo>
                  <a:cubicBezTo>
                    <a:pt x="1864" y="809"/>
                    <a:pt x="1874" y="812"/>
                    <a:pt x="1884" y="814"/>
                  </a:cubicBezTo>
                  <a:close/>
                  <a:moveTo>
                    <a:pt x="1099" y="640"/>
                  </a:moveTo>
                  <a:cubicBezTo>
                    <a:pt x="1100" y="640"/>
                    <a:pt x="1100" y="640"/>
                    <a:pt x="1101" y="641"/>
                  </a:cubicBezTo>
                  <a:cubicBezTo>
                    <a:pt x="1103" y="634"/>
                    <a:pt x="1106" y="628"/>
                    <a:pt x="1109" y="620"/>
                  </a:cubicBezTo>
                  <a:cubicBezTo>
                    <a:pt x="1103" y="620"/>
                    <a:pt x="1098" y="620"/>
                    <a:pt x="1093" y="620"/>
                  </a:cubicBezTo>
                  <a:cubicBezTo>
                    <a:pt x="1094" y="623"/>
                    <a:pt x="1095" y="625"/>
                    <a:pt x="1095" y="628"/>
                  </a:cubicBezTo>
                  <a:cubicBezTo>
                    <a:pt x="1098" y="625"/>
                    <a:pt x="1100" y="623"/>
                    <a:pt x="1102" y="622"/>
                  </a:cubicBezTo>
                  <a:cubicBezTo>
                    <a:pt x="1102" y="622"/>
                    <a:pt x="1103" y="622"/>
                    <a:pt x="1104" y="623"/>
                  </a:cubicBezTo>
                  <a:cubicBezTo>
                    <a:pt x="1102" y="628"/>
                    <a:pt x="1101" y="634"/>
                    <a:pt x="1099" y="640"/>
                  </a:cubicBezTo>
                  <a:close/>
                  <a:moveTo>
                    <a:pt x="1525" y="742"/>
                  </a:moveTo>
                  <a:cubicBezTo>
                    <a:pt x="1525" y="732"/>
                    <a:pt x="1525" y="724"/>
                    <a:pt x="1525" y="715"/>
                  </a:cubicBezTo>
                  <a:cubicBezTo>
                    <a:pt x="1519" y="723"/>
                    <a:pt x="1524" y="736"/>
                    <a:pt x="1509" y="740"/>
                  </a:cubicBezTo>
                  <a:cubicBezTo>
                    <a:pt x="1516" y="741"/>
                    <a:pt x="1520" y="741"/>
                    <a:pt x="1525" y="742"/>
                  </a:cubicBezTo>
                  <a:close/>
                  <a:moveTo>
                    <a:pt x="1778" y="757"/>
                  </a:moveTo>
                  <a:cubicBezTo>
                    <a:pt x="1772" y="767"/>
                    <a:pt x="1772" y="786"/>
                    <a:pt x="1778" y="788"/>
                  </a:cubicBezTo>
                  <a:cubicBezTo>
                    <a:pt x="1778" y="778"/>
                    <a:pt x="1778" y="768"/>
                    <a:pt x="1778" y="757"/>
                  </a:cubicBezTo>
                  <a:close/>
                  <a:moveTo>
                    <a:pt x="1453" y="487"/>
                  </a:moveTo>
                  <a:cubicBezTo>
                    <a:pt x="1456" y="476"/>
                    <a:pt x="1455" y="466"/>
                    <a:pt x="1447" y="456"/>
                  </a:cubicBezTo>
                  <a:cubicBezTo>
                    <a:pt x="1447" y="462"/>
                    <a:pt x="1447" y="467"/>
                    <a:pt x="1448" y="471"/>
                  </a:cubicBezTo>
                  <a:cubicBezTo>
                    <a:pt x="1449" y="477"/>
                    <a:pt x="1451" y="482"/>
                    <a:pt x="1453" y="487"/>
                  </a:cubicBezTo>
                  <a:close/>
                  <a:moveTo>
                    <a:pt x="1841" y="545"/>
                  </a:moveTo>
                  <a:cubicBezTo>
                    <a:pt x="1838" y="545"/>
                    <a:pt x="1833" y="544"/>
                    <a:pt x="1833" y="543"/>
                  </a:cubicBezTo>
                  <a:cubicBezTo>
                    <a:pt x="1832" y="536"/>
                    <a:pt x="1826" y="540"/>
                    <a:pt x="1823" y="539"/>
                  </a:cubicBezTo>
                  <a:cubicBezTo>
                    <a:pt x="1822" y="539"/>
                    <a:pt x="1821" y="540"/>
                    <a:pt x="1820" y="541"/>
                  </a:cubicBezTo>
                  <a:cubicBezTo>
                    <a:pt x="1820" y="542"/>
                    <a:pt x="1820" y="543"/>
                    <a:pt x="1821" y="544"/>
                  </a:cubicBezTo>
                  <a:cubicBezTo>
                    <a:pt x="1824" y="547"/>
                    <a:pt x="1838" y="548"/>
                    <a:pt x="1841" y="545"/>
                  </a:cubicBezTo>
                  <a:close/>
                  <a:moveTo>
                    <a:pt x="1962" y="785"/>
                  </a:moveTo>
                  <a:cubicBezTo>
                    <a:pt x="1965" y="784"/>
                    <a:pt x="1967" y="783"/>
                    <a:pt x="1967" y="782"/>
                  </a:cubicBezTo>
                  <a:cubicBezTo>
                    <a:pt x="1968" y="776"/>
                    <a:pt x="1969" y="770"/>
                    <a:pt x="1969" y="764"/>
                  </a:cubicBezTo>
                  <a:cubicBezTo>
                    <a:pt x="1969" y="763"/>
                    <a:pt x="1968" y="762"/>
                    <a:pt x="1967" y="761"/>
                  </a:cubicBezTo>
                  <a:cubicBezTo>
                    <a:pt x="1966" y="762"/>
                    <a:pt x="1964" y="763"/>
                    <a:pt x="1964" y="764"/>
                  </a:cubicBezTo>
                  <a:cubicBezTo>
                    <a:pt x="1963" y="770"/>
                    <a:pt x="1963" y="777"/>
                    <a:pt x="1962" y="785"/>
                  </a:cubicBezTo>
                  <a:close/>
                  <a:moveTo>
                    <a:pt x="1200" y="256"/>
                  </a:moveTo>
                  <a:cubicBezTo>
                    <a:pt x="1205" y="242"/>
                    <a:pt x="1203" y="231"/>
                    <a:pt x="1198" y="219"/>
                  </a:cubicBezTo>
                  <a:cubicBezTo>
                    <a:pt x="1199" y="231"/>
                    <a:pt x="1199" y="242"/>
                    <a:pt x="1200" y="256"/>
                  </a:cubicBezTo>
                  <a:close/>
                  <a:moveTo>
                    <a:pt x="1981" y="578"/>
                  </a:moveTo>
                  <a:cubicBezTo>
                    <a:pt x="1978" y="578"/>
                    <a:pt x="1975" y="578"/>
                    <a:pt x="1975" y="579"/>
                  </a:cubicBezTo>
                  <a:cubicBezTo>
                    <a:pt x="1974" y="584"/>
                    <a:pt x="1973" y="590"/>
                    <a:pt x="1973" y="596"/>
                  </a:cubicBezTo>
                  <a:cubicBezTo>
                    <a:pt x="1973" y="596"/>
                    <a:pt x="1977" y="596"/>
                    <a:pt x="1979" y="597"/>
                  </a:cubicBezTo>
                  <a:cubicBezTo>
                    <a:pt x="1980" y="590"/>
                    <a:pt x="1980" y="584"/>
                    <a:pt x="1981" y="578"/>
                  </a:cubicBezTo>
                  <a:close/>
                  <a:moveTo>
                    <a:pt x="1822" y="535"/>
                  </a:moveTo>
                  <a:cubicBezTo>
                    <a:pt x="1808" y="533"/>
                    <a:pt x="1805" y="535"/>
                    <a:pt x="1805" y="544"/>
                  </a:cubicBezTo>
                  <a:cubicBezTo>
                    <a:pt x="1809" y="544"/>
                    <a:pt x="1814" y="544"/>
                    <a:pt x="1818" y="543"/>
                  </a:cubicBezTo>
                  <a:cubicBezTo>
                    <a:pt x="1818" y="543"/>
                    <a:pt x="1818" y="542"/>
                    <a:pt x="1818" y="541"/>
                  </a:cubicBezTo>
                  <a:cubicBezTo>
                    <a:pt x="1816" y="540"/>
                    <a:pt x="1815" y="539"/>
                    <a:pt x="1812" y="537"/>
                  </a:cubicBezTo>
                  <a:cubicBezTo>
                    <a:pt x="1816" y="537"/>
                    <a:pt x="1818" y="536"/>
                    <a:pt x="1822" y="535"/>
                  </a:cubicBezTo>
                  <a:close/>
                  <a:moveTo>
                    <a:pt x="843" y="693"/>
                  </a:moveTo>
                  <a:cubicBezTo>
                    <a:pt x="841" y="695"/>
                    <a:pt x="837" y="696"/>
                    <a:pt x="838" y="697"/>
                  </a:cubicBezTo>
                  <a:cubicBezTo>
                    <a:pt x="838" y="704"/>
                    <a:pt x="835" y="711"/>
                    <a:pt x="842" y="716"/>
                  </a:cubicBezTo>
                  <a:cubicBezTo>
                    <a:pt x="842" y="709"/>
                    <a:pt x="843" y="703"/>
                    <a:pt x="843" y="693"/>
                  </a:cubicBezTo>
                  <a:close/>
                  <a:moveTo>
                    <a:pt x="1078" y="311"/>
                  </a:moveTo>
                  <a:cubicBezTo>
                    <a:pt x="1078" y="312"/>
                    <a:pt x="1079" y="313"/>
                    <a:pt x="1079" y="314"/>
                  </a:cubicBezTo>
                  <a:cubicBezTo>
                    <a:pt x="1084" y="314"/>
                    <a:pt x="1089" y="315"/>
                    <a:pt x="1095" y="315"/>
                  </a:cubicBezTo>
                  <a:cubicBezTo>
                    <a:pt x="1095" y="312"/>
                    <a:pt x="1095" y="309"/>
                    <a:pt x="1094" y="304"/>
                  </a:cubicBezTo>
                  <a:cubicBezTo>
                    <a:pt x="1088" y="307"/>
                    <a:pt x="1083" y="309"/>
                    <a:pt x="1078" y="311"/>
                  </a:cubicBezTo>
                  <a:close/>
                  <a:moveTo>
                    <a:pt x="2199" y="553"/>
                  </a:moveTo>
                  <a:cubicBezTo>
                    <a:pt x="2199" y="552"/>
                    <a:pt x="2199" y="551"/>
                    <a:pt x="2200" y="550"/>
                  </a:cubicBezTo>
                  <a:cubicBezTo>
                    <a:pt x="2185" y="549"/>
                    <a:pt x="2171" y="547"/>
                    <a:pt x="2156" y="546"/>
                  </a:cubicBezTo>
                  <a:cubicBezTo>
                    <a:pt x="2156" y="547"/>
                    <a:pt x="2156" y="547"/>
                    <a:pt x="2156" y="548"/>
                  </a:cubicBezTo>
                  <a:cubicBezTo>
                    <a:pt x="2170" y="549"/>
                    <a:pt x="2185" y="551"/>
                    <a:pt x="2199" y="553"/>
                  </a:cubicBezTo>
                  <a:close/>
                  <a:moveTo>
                    <a:pt x="725" y="952"/>
                  </a:moveTo>
                  <a:cubicBezTo>
                    <a:pt x="725" y="952"/>
                    <a:pt x="726" y="953"/>
                    <a:pt x="726" y="953"/>
                  </a:cubicBezTo>
                  <a:cubicBezTo>
                    <a:pt x="742" y="953"/>
                    <a:pt x="758" y="953"/>
                    <a:pt x="774" y="953"/>
                  </a:cubicBezTo>
                  <a:cubicBezTo>
                    <a:pt x="774" y="953"/>
                    <a:pt x="774" y="952"/>
                    <a:pt x="774" y="952"/>
                  </a:cubicBezTo>
                  <a:cubicBezTo>
                    <a:pt x="758" y="952"/>
                    <a:pt x="742" y="952"/>
                    <a:pt x="725" y="952"/>
                  </a:cubicBezTo>
                  <a:close/>
                  <a:moveTo>
                    <a:pt x="2185" y="834"/>
                  </a:moveTo>
                  <a:cubicBezTo>
                    <a:pt x="2185" y="830"/>
                    <a:pt x="2186" y="826"/>
                    <a:pt x="2186" y="821"/>
                  </a:cubicBezTo>
                  <a:cubicBezTo>
                    <a:pt x="2185" y="821"/>
                    <a:pt x="2184" y="821"/>
                    <a:pt x="2184" y="821"/>
                  </a:cubicBezTo>
                  <a:cubicBezTo>
                    <a:pt x="2180" y="827"/>
                    <a:pt x="2176" y="834"/>
                    <a:pt x="2170" y="842"/>
                  </a:cubicBezTo>
                  <a:cubicBezTo>
                    <a:pt x="2177" y="839"/>
                    <a:pt x="2180" y="836"/>
                    <a:pt x="2185" y="834"/>
                  </a:cubicBezTo>
                  <a:close/>
                  <a:moveTo>
                    <a:pt x="2025" y="736"/>
                  </a:moveTo>
                  <a:cubicBezTo>
                    <a:pt x="2025" y="735"/>
                    <a:pt x="2026" y="734"/>
                    <a:pt x="2027" y="734"/>
                  </a:cubicBezTo>
                  <a:cubicBezTo>
                    <a:pt x="2027" y="729"/>
                    <a:pt x="2027" y="724"/>
                    <a:pt x="2027" y="719"/>
                  </a:cubicBezTo>
                  <a:cubicBezTo>
                    <a:pt x="2026" y="718"/>
                    <a:pt x="2025" y="717"/>
                    <a:pt x="2024" y="715"/>
                  </a:cubicBezTo>
                  <a:cubicBezTo>
                    <a:pt x="2023" y="716"/>
                    <a:pt x="2021" y="718"/>
                    <a:pt x="2021" y="719"/>
                  </a:cubicBezTo>
                  <a:cubicBezTo>
                    <a:pt x="2021" y="722"/>
                    <a:pt x="2020" y="726"/>
                    <a:pt x="2021" y="730"/>
                  </a:cubicBezTo>
                  <a:cubicBezTo>
                    <a:pt x="2021" y="732"/>
                    <a:pt x="2023" y="734"/>
                    <a:pt x="2025" y="736"/>
                  </a:cubicBezTo>
                  <a:close/>
                  <a:moveTo>
                    <a:pt x="892" y="826"/>
                  </a:moveTo>
                  <a:cubicBezTo>
                    <a:pt x="914" y="824"/>
                    <a:pt x="914" y="824"/>
                    <a:pt x="913" y="817"/>
                  </a:cubicBezTo>
                  <a:cubicBezTo>
                    <a:pt x="907" y="824"/>
                    <a:pt x="897" y="819"/>
                    <a:pt x="892" y="826"/>
                  </a:cubicBezTo>
                  <a:close/>
                  <a:moveTo>
                    <a:pt x="1456" y="806"/>
                  </a:moveTo>
                  <a:cubicBezTo>
                    <a:pt x="1449" y="804"/>
                    <a:pt x="1442" y="803"/>
                    <a:pt x="1433" y="801"/>
                  </a:cubicBezTo>
                  <a:cubicBezTo>
                    <a:pt x="1440" y="810"/>
                    <a:pt x="1440" y="810"/>
                    <a:pt x="1456" y="806"/>
                  </a:cubicBezTo>
                  <a:close/>
                  <a:moveTo>
                    <a:pt x="1557" y="429"/>
                  </a:moveTo>
                  <a:cubicBezTo>
                    <a:pt x="1559" y="423"/>
                    <a:pt x="1571" y="421"/>
                    <a:pt x="1565" y="411"/>
                  </a:cubicBezTo>
                  <a:cubicBezTo>
                    <a:pt x="1558" y="415"/>
                    <a:pt x="1553" y="420"/>
                    <a:pt x="1557" y="429"/>
                  </a:cubicBezTo>
                  <a:close/>
                  <a:moveTo>
                    <a:pt x="2081" y="808"/>
                  </a:moveTo>
                  <a:cubicBezTo>
                    <a:pt x="2081" y="807"/>
                    <a:pt x="2081" y="806"/>
                    <a:pt x="2080" y="806"/>
                  </a:cubicBezTo>
                  <a:cubicBezTo>
                    <a:pt x="2070" y="804"/>
                    <a:pt x="2065" y="812"/>
                    <a:pt x="2061" y="820"/>
                  </a:cubicBezTo>
                  <a:cubicBezTo>
                    <a:pt x="2068" y="816"/>
                    <a:pt x="2074" y="812"/>
                    <a:pt x="2081" y="808"/>
                  </a:cubicBezTo>
                  <a:close/>
                  <a:moveTo>
                    <a:pt x="2157" y="761"/>
                  </a:moveTo>
                  <a:cubicBezTo>
                    <a:pt x="2157" y="767"/>
                    <a:pt x="2157" y="774"/>
                    <a:pt x="2158" y="780"/>
                  </a:cubicBezTo>
                  <a:cubicBezTo>
                    <a:pt x="2158" y="782"/>
                    <a:pt x="2160" y="783"/>
                    <a:pt x="2162" y="786"/>
                  </a:cubicBezTo>
                  <a:cubicBezTo>
                    <a:pt x="2162" y="776"/>
                    <a:pt x="2163" y="768"/>
                    <a:pt x="2163" y="760"/>
                  </a:cubicBezTo>
                  <a:cubicBezTo>
                    <a:pt x="2161" y="760"/>
                    <a:pt x="2159" y="760"/>
                    <a:pt x="2157" y="761"/>
                  </a:cubicBezTo>
                  <a:close/>
                  <a:moveTo>
                    <a:pt x="2120" y="716"/>
                  </a:moveTo>
                  <a:cubicBezTo>
                    <a:pt x="2119" y="716"/>
                    <a:pt x="2118" y="716"/>
                    <a:pt x="2117" y="716"/>
                  </a:cubicBezTo>
                  <a:cubicBezTo>
                    <a:pt x="2116" y="723"/>
                    <a:pt x="2115" y="729"/>
                    <a:pt x="2113" y="738"/>
                  </a:cubicBezTo>
                  <a:cubicBezTo>
                    <a:pt x="2117" y="737"/>
                    <a:pt x="2120" y="736"/>
                    <a:pt x="2120" y="735"/>
                  </a:cubicBezTo>
                  <a:cubicBezTo>
                    <a:pt x="2120" y="729"/>
                    <a:pt x="2120" y="722"/>
                    <a:pt x="2120" y="716"/>
                  </a:cubicBezTo>
                  <a:close/>
                  <a:moveTo>
                    <a:pt x="1272" y="831"/>
                  </a:moveTo>
                  <a:cubicBezTo>
                    <a:pt x="1281" y="835"/>
                    <a:pt x="1280" y="826"/>
                    <a:pt x="1286" y="822"/>
                  </a:cubicBezTo>
                  <a:cubicBezTo>
                    <a:pt x="1280" y="821"/>
                    <a:pt x="1276" y="821"/>
                    <a:pt x="1271" y="820"/>
                  </a:cubicBezTo>
                  <a:cubicBezTo>
                    <a:pt x="1271" y="823"/>
                    <a:pt x="1271" y="824"/>
                    <a:pt x="1272" y="826"/>
                  </a:cubicBezTo>
                  <a:cubicBezTo>
                    <a:pt x="1272" y="828"/>
                    <a:pt x="1272" y="829"/>
                    <a:pt x="1272" y="831"/>
                  </a:cubicBezTo>
                  <a:close/>
                  <a:moveTo>
                    <a:pt x="1024" y="316"/>
                  </a:moveTo>
                  <a:cubicBezTo>
                    <a:pt x="1016" y="307"/>
                    <a:pt x="1007" y="308"/>
                    <a:pt x="995" y="311"/>
                  </a:cubicBezTo>
                  <a:cubicBezTo>
                    <a:pt x="1006" y="313"/>
                    <a:pt x="1015" y="315"/>
                    <a:pt x="1024" y="316"/>
                  </a:cubicBezTo>
                  <a:close/>
                  <a:moveTo>
                    <a:pt x="859" y="652"/>
                  </a:moveTo>
                  <a:cubicBezTo>
                    <a:pt x="860" y="652"/>
                    <a:pt x="861" y="652"/>
                    <a:pt x="861" y="652"/>
                  </a:cubicBezTo>
                  <a:cubicBezTo>
                    <a:pt x="863" y="645"/>
                    <a:pt x="866" y="637"/>
                    <a:pt x="868" y="629"/>
                  </a:cubicBezTo>
                  <a:cubicBezTo>
                    <a:pt x="866" y="629"/>
                    <a:pt x="864" y="629"/>
                    <a:pt x="861" y="629"/>
                  </a:cubicBezTo>
                  <a:cubicBezTo>
                    <a:pt x="860" y="637"/>
                    <a:pt x="860" y="644"/>
                    <a:pt x="859" y="652"/>
                  </a:cubicBezTo>
                  <a:close/>
                  <a:moveTo>
                    <a:pt x="1838" y="503"/>
                  </a:moveTo>
                  <a:cubicBezTo>
                    <a:pt x="1839" y="502"/>
                    <a:pt x="1839" y="501"/>
                    <a:pt x="1840" y="500"/>
                  </a:cubicBezTo>
                  <a:cubicBezTo>
                    <a:pt x="1833" y="495"/>
                    <a:pt x="1828" y="489"/>
                    <a:pt x="1816" y="492"/>
                  </a:cubicBezTo>
                  <a:cubicBezTo>
                    <a:pt x="1824" y="496"/>
                    <a:pt x="1831" y="499"/>
                    <a:pt x="1838" y="503"/>
                  </a:cubicBezTo>
                  <a:close/>
                  <a:moveTo>
                    <a:pt x="1470" y="550"/>
                  </a:moveTo>
                  <a:cubicBezTo>
                    <a:pt x="1480" y="549"/>
                    <a:pt x="1490" y="548"/>
                    <a:pt x="1500" y="548"/>
                  </a:cubicBezTo>
                  <a:cubicBezTo>
                    <a:pt x="1486" y="543"/>
                    <a:pt x="1471" y="545"/>
                    <a:pt x="1470" y="550"/>
                  </a:cubicBezTo>
                  <a:close/>
                  <a:moveTo>
                    <a:pt x="565" y="99"/>
                  </a:moveTo>
                  <a:cubicBezTo>
                    <a:pt x="566" y="98"/>
                    <a:pt x="566" y="98"/>
                    <a:pt x="567" y="97"/>
                  </a:cubicBezTo>
                  <a:cubicBezTo>
                    <a:pt x="564" y="92"/>
                    <a:pt x="562" y="87"/>
                    <a:pt x="559" y="80"/>
                  </a:cubicBezTo>
                  <a:cubicBezTo>
                    <a:pt x="555" y="83"/>
                    <a:pt x="552" y="86"/>
                    <a:pt x="549" y="89"/>
                  </a:cubicBezTo>
                  <a:cubicBezTo>
                    <a:pt x="553" y="90"/>
                    <a:pt x="557" y="90"/>
                    <a:pt x="560" y="91"/>
                  </a:cubicBezTo>
                  <a:cubicBezTo>
                    <a:pt x="563" y="93"/>
                    <a:pt x="563" y="96"/>
                    <a:pt x="565" y="99"/>
                  </a:cubicBezTo>
                  <a:close/>
                  <a:moveTo>
                    <a:pt x="1034" y="626"/>
                  </a:moveTo>
                  <a:cubicBezTo>
                    <a:pt x="1034" y="626"/>
                    <a:pt x="1034" y="625"/>
                    <a:pt x="1034" y="624"/>
                  </a:cubicBezTo>
                  <a:cubicBezTo>
                    <a:pt x="1024" y="624"/>
                    <a:pt x="1014" y="624"/>
                    <a:pt x="1004" y="624"/>
                  </a:cubicBezTo>
                  <a:cubicBezTo>
                    <a:pt x="1004" y="625"/>
                    <a:pt x="1004" y="626"/>
                    <a:pt x="1004" y="626"/>
                  </a:cubicBezTo>
                  <a:cubicBezTo>
                    <a:pt x="1014" y="626"/>
                    <a:pt x="1024" y="626"/>
                    <a:pt x="1034" y="626"/>
                  </a:cubicBezTo>
                  <a:close/>
                  <a:moveTo>
                    <a:pt x="2023" y="927"/>
                  </a:moveTo>
                  <a:cubicBezTo>
                    <a:pt x="2026" y="927"/>
                    <a:pt x="2029" y="927"/>
                    <a:pt x="2033" y="926"/>
                  </a:cubicBezTo>
                  <a:cubicBezTo>
                    <a:pt x="2032" y="925"/>
                    <a:pt x="2031" y="923"/>
                    <a:pt x="2030" y="922"/>
                  </a:cubicBezTo>
                  <a:cubicBezTo>
                    <a:pt x="2032" y="921"/>
                    <a:pt x="2034" y="920"/>
                    <a:pt x="2037" y="919"/>
                  </a:cubicBezTo>
                  <a:cubicBezTo>
                    <a:pt x="2035" y="916"/>
                    <a:pt x="2034" y="912"/>
                    <a:pt x="2033" y="908"/>
                  </a:cubicBezTo>
                  <a:cubicBezTo>
                    <a:pt x="2029" y="915"/>
                    <a:pt x="2026" y="920"/>
                    <a:pt x="2023" y="927"/>
                  </a:cubicBezTo>
                  <a:close/>
                  <a:moveTo>
                    <a:pt x="862" y="969"/>
                  </a:moveTo>
                  <a:cubicBezTo>
                    <a:pt x="866" y="970"/>
                    <a:pt x="869" y="972"/>
                    <a:pt x="873" y="973"/>
                  </a:cubicBezTo>
                  <a:cubicBezTo>
                    <a:pt x="874" y="967"/>
                    <a:pt x="874" y="962"/>
                    <a:pt x="874" y="954"/>
                  </a:cubicBezTo>
                  <a:cubicBezTo>
                    <a:pt x="870" y="960"/>
                    <a:pt x="866" y="964"/>
                    <a:pt x="862" y="969"/>
                  </a:cubicBezTo>
                  <a:close/>
                  <a:moveTo>
                    <a:pt x="1223" y="375"/>
                  </a:moveTo>
                  <a:cubicBezTo>
                    <a:pt x="1222" y="375"/>
                    <a:pt x="1222" y="374"/>
                    <a:pt x="1222" y="373"/>
                  </a:cubicBezTo>
                  <a:cubicBezTo>
                    <a:pt x="1214" y="377"/>
                    <a:pt x="1207" y="380"/>
                    <a:pt x="1199" y="383"/>
                  </a:cubicBezTo>
                  <a:cubicBezTo>
                    <a:pt x="1200" y="384"/>
                    <a:pt x="1200" y="384"/>
                    <a:pt x="1200" y="385"/>
                  </a:cubicBezTo>
                  <a:cubicBezTo>
                    <a:pt x="1205" y="385"/>
                    <a:pt x="1210" y="385"/>
                    <a:pt x="1212" y="385"/>
                  </a:cubicBezTo>
                  <a:cubicBezTo>
                    <a:pt x="1217" y="381"/>
                    <a:pt x="1220" y="378"/>
                    <a:pt x="1223" y="375"/>
                  </a:cubicBezTo>
                  <a:close/>
                  <a:moveTo>
                    <a:pt x="348" y="979"/>
                  </a:moveTo>
                  <a:cubicBezTo>
                    <a:pt x="344" y="987"/>
                    <a:pt x="340" y="994"/>
                    <a:pt x="336" y="1001"/>
                  </a:cubicBezTo>
                  <a:cubicBezTo>
                    <a:pt x="337" y="1002"/>
                    <a:pt x="339" y="1003"/>
                    <a:pt x="340" y="1003"/>
                  </a:cubicBezTo>
                  <a:cubicBezTo>
                    <a:pt x="349" y="999"/>
                    <a:pt x="343" y="986"/>
                    <a:pt x="348" y="979"/>
                  </a:cubicBezTo>
                  <a:close/>
                  <a:moveTo>
                    <a:pt x="1582" y="696"/>
                  </a:moveTo>
                  <a:cubicBezTo>
                    <a:pt x="1587" y="702"/>
                    <a:pt x="1603" y="701"/>
                    <a:pt x="1611" y="695"/>
                  </a:cubicBezTo>
                  <a:cubicBezTo>
                    <a:pt x="1601" y="695"/>
                    <a:pt x="1592" y="696"/>
                    <a:pt x="1582" y="696"/>
                  </a:cubicBezTo>
                  <a:close/>
                  <a:moveTo>
                    <a:pt x="2024" y="601"/>
                  </a:moveTo>
                  <a:cubicBezTo>
                    <a:pt x="2026" y="600"/>
                    <a:pt x="2029" y="599"/>
                    <a:pt x="2029" y="598"/>
                  </a:cubicBezTo>
                  <a:cubicBezTo>
                    <a:pt x="2030" y="593"/>
                    <a:pt x="2030" y="587"/>
                    <a:pt x="2030" y="581"/>
                  </a:cubicBezTo>
                  <a:cubicBezTo>
                    <a:pt x="2028" y="581"/>
                    <a:pt x="2026" y="582"/>
                    <a:pt x="2024" y="582"/>
                  </a:cubicBezTo>
                  <a:cubicBezTo>
                    <a:pt x="2024" y="588"/>
                    <a:pt x="2024" y="594"/>
                    <a:pt x="2024" y="601"/>
                  </a:cubicBezTo>
                  <a:close/>
                  <a:moveTo>
                    <a:pt x="642" y="909"/>
                  </a:moveTo>
                  <a:cubicBezTo>
                    <a:pt x="642" y="909"/>
                    <a:pt x="641" y="909"/>
                    <a:pt x="640" y="909"/>
                  </a:cubicBezTo>
                  <a:cubicBezTo>
                    <a:pt x="641" y="925"/>
                    <a:pt x="642" y="941"/>
                    <a:pt x="642" y="953"/>
                  </a:cubicBezTo>
                  <a:cubicBezTo>
                    <a:pt x="642" y="941"/>
                    <a:pt x="642" y="925"/>
                    <a:pt x="642" y="909"/>
                  </a:cubicBezTo>
                  <a:close/>
                  <a:moveTo>
                    <a:pt x="163" y="889"/>
                  </a:moveTo>
                  <a:cubicBezTo>
                    <a:pt x="156" y="895"/>
                    <a:pt x="150" y="901"/>
                    <a:pt x="144" y="906"/>
                  </a:cubicBezTo>
                  <a:cubicBezTo>
                    <a:pt x="154" y="905"/>
                    <a:pt x="162" y="898"/>
                    <a:pt x="163" y="889"/>
                  </a:cubicBezTo>
                  <a:close/>
                  <a:moveTo>
                    <a:pt x="1130" y="548"/>
                  </a:moveTo>
                  <a:cubicBezTo>
                    <a:pt x="1131" y="549"/>
                    <a:pt x="1131" y="549"/>
                    <a:pt x="1132" y="549"/>
                  </a:cubicBezTo>
                  <a:cubicBezTo>
                    <a:pt x="1135" y="538"/>
                    <a:pt x="1137" y="528"/>
                    <a:pt x="1140" y="517"/>
                  </a:cubicBezTo>
                  <a:cubicBezTo>
                    <a:pt x="1138" y="517"/>
                    <a:pt x="1137" y="517"/>
                    <a:pt x="1136" y="517"/>
                  </a:cubicBezTo>
                  <a:cubicBezTo>
                    <a:pt x="1134" y="527"/>
                    <a:pt x="1132" y="538"/>
                    <a:pt x="1130" y="548"/>
                  </a:cubicBezTo>
                  <a:close/>
                  <a:moveTo>
                    <a:pt x="1908" y="785"/>
                  </a:moveTo>
                  <a:cubicBezTo>
                    <a:pt x="1909" y="785"/>
                    <a:pt x="1910" y="785"/>
                    <a:pt x="1911" y="785"/>
                  </a:cubicBezTo>
                  <a:cubicBezTo>
                    <a:pt x="1912" y="777"/>
                    <a:pt x="1913" y="769"/>
                    <a:pt x="1914" y="760"/>
                  </a:cubicBezTo>
                  <a:cubicBezTo>
                    <a:pt x="1913" y="760"/>
                    <a:pt x="1912" y="760"/>
                    <a:pt x="1911" y="760"/>
                  </a:cubicBezTo>
                  <a:cubicBezTo>
                    <a:pt x="1906" y="768"/>
                    <a:pt x="1910" y="777"/>
                    <a:pt x="1908" y="785"/>
                  </a:cubicBezTo>
                  <a:close/>
                  <a:moveTo>
                    <a:pt x="1137" y="261"/>
                  </a:moveTo>
                  <a:cubicBezTo>
                    <a:pt x="1136" y="256"/>
                    <a:pt x="1140" y="248"/>
                    <a:pt x="1129" y="250"/>
                  </a:cubicBezTo>
                  <a:cubicBezTo>
                    <a:pt x="1129" y="254"/>
                    <a:pt x="1128" y="257"/>
                    <a:pt x="1127" y="261"/>
                  </a:cubicBezTo>
                  <a:cubicBezTo>
                    <a:pt x="1130" y="261"/>
                    <a:pt x="1133" y="261"/>
                    <a:pt x="1137" y="261"/>
                  </a:cubicBezTo>
                  <a:close/>
                  <a:moveTo>
                    <a:pt x="1986" y="784"/>
                  </a:moveTo>
                  <a:cubicBezTo>
                    <a:pt x="1991" y="783"/>
                    <a:pt x="1994" y="771"/>
                    <a:pt x="1990" y="761"/>
                  </a:cubicBezTo>
                  <a:cubicBezTo>
                    <a:pt x="1989" y="768"/>
                    <a:pt x="1987" y="776"/>
                    <a:pt x="1986" y="784"/>
                  </a:cubicBezTo>
                  <a:close/>
                  <a:moveTo>
                    <a:pt x="1265" y="927"/>
                  </a:moveTo>
                  <a:cubicBezTo>
                    <a:pt x="1265" y="933"/>
                    <a:pt x="1266" y="937"/>
                    <a:pt x="1266" y="943"/>
                  </a:cubicBezTo>
                  <a:cubicBezTo>
                    <a:pt x="1277" y="937"/>
                    <a:pt x="1275" y="929"/>
                    <a:pt x="1271" y="920"/>
                  </a:cubicBezTo>
                  <a:cubicBezTo>
                    <a:pt x="1272" y="925"/>
                    <a:pt x="1272" y="929"/>
                    <a:pt x="1272" y="935"/>
                  </a:cubicBezTo>
                  <a:cubicBezTo>
                    <a:pt x="1269" y="932"/>
                    <a:pt x="1267" y="930"/>
                    <a:pt x="1265" y="927"/>
                  </a:cubicBezTo>
                  <a:close/>
                  <a:moveTo>
                    <a:pt x="2041" y="601"/>
                  </a:moveTo>
                  <a:cubicBezTo>
                    <a:pt x="2040" y="594"/>
                    <a:pt x="2039" y="588"/>
                    <a:pt x="2038" y="582"/>
                  </a:cubicBezTo>
                  <a:cubicBezTo>
                    <a:pt x="2038" y="582"/>
                    <a:pt x="2037" y="583"/>
                    <a:pt x="2036" y="583"/>
                  </a:cubicBezTo>
                  <a:cubicBezTo>
                    <a:pt x="2034" y="601"/>
                    <a:pt x="2034" y="601"/>
                    <a:pt x="2041" y="601"/>
                  </a:cubicBezTo>
                  <a:close/>
                  <a:moveTo>
                    <a:pt x="1964" y="596"/>
                  </a:moveTo>
                  <a:cubicBezTo>
                    <a:pt x="1965" y="596"/>
                    <a:pt x="1966" y="596"/>
                    <a:pt x="1967" y="595"/>
                  </a:cubicBezTo>
                  <a:cubicBezTo>
                    <a:pt x="1967" y="593"/>
                    <a:pt x="1967" y="590"/>
                    <a:pt x="1967" y="588"/>
                  </a:cubicBezTo>
                  <a:cubicBezTo>
                    <a:pt x="1966" y="584"/>
                    <a:pt x="1965" y="580"/>
                    <a:pt x="1964" y="576"/>
                  </a:cubicBezTo>
                  <a:cubicBezTo>
                    <a:pt x="1964" y="580"/>
                    <a:pt x="1963" y="584"/>
                    <a:pt x="1962" y="588"/>
                  </a:cubicBezTo>
                  <a:cubicBezTo>
                    <a:pt x="1962" y="591"/>
                    <a:pt x="1963" y="594"/>
                    <a:pt x="1964" y="596"/>
                  </a:cubicBezTo>
                  <a:close/>
                  <a:moveTo>
                    <a:pt x="1878" y="786"/>
                  </a:moveTo>
                  <a:cubicBezTo>
                    <a:pt x="1879" y="786"/>
                    <a:pt x="1880" y="786"/>
                    <a:pt x="1881" y="786"/>
                  </a:cubicBezTo>
                  <a:cubicBezTo>
                    <a:pt x="1882" y="778"/>
                    <a:pt x="1883" y="769"/>
                    <a:pt x="1884" y="760"/>
                  </a:cubicBezTo>
                  <a:cubicBezTo>
                    <a:pt x="1882" y="760"/>
                    <a:pt x="1880" y="760"/>
                    <a:pt x="1880" y="760"/>
                  </a:cubicBezTo>
                  <a:cubicBezTo>
                    <a:pt x="1879" y="769"/>
                    <a:pt x="1878" y="777"/>
                    <a:pt x="1878" y="786"/>
                  </a:cubicBezTo>
                  <a:close/>
                  <a:moveTo>
                    <a:pt x="1934" y="787"/>
                  </a:moveTo>
                  <a:cubicBezTo>
                    <a:pt x="1934" y="776"/>
                    <a:pt x="1935" y="768"/>
                    <a:pt x="1935" y="760"/>
                  </a:cubicBezTo>
                  <a:cubicBezTo>
                    <a:pt x="1930" y="765"/>
                    <a:pt x="1928" y="779"/>
                    <a:pt x="1934" y="787"/>
                  </a:cubicBezTo>
                  <a:close/>
                  <a:moveTo>
                    <a:pt x="1607" y="762"/>
                  </a:moveTo>
                  <a:cubicBezTo>
                    <a:pt x="1620" y="762"/>
                    <a:pt x="1632" y="762"/>
                    <a:pt x="1644" y="762"/>
                  </a:cubicBezTo>
                  <a:cubicBezTo>
                    <a:pt x="1644" y="762"/>
                    <a:pt x="1644" y="761"/>
                    <a:pt x="1644" y="761"/>
                  </a:cubicBezTo>
                  <a:cubicBezTo>
                    <a:pt x="1632" y="760"/>
                    <a:pt x="1619" y="759"/>
                    <a:pt x="1606" y="758"/>
                  </a:cubicBezTo>
                  <a:cubicBezTo>
                    <a:pt x="1607" y="760"/>
                    <a:pt x="1607" y="761"/>
                    <a:pt x="1607" y="762"/>
                  </a:cubicBezTo>
                  <a:close/>
                  <a:moveTo>
                    <a:pt x="1418" y="399"/>
                  </a:moveTo>
                  <a:cubicBezTo>
                    <a:pt x="1423" y="405"/>
                    <a:pt x="1426" y="408"/>
                    <a:pt x="1429" y="412"/>
                  </a:cubicBezTo>
                  <a:cubicBezTo>
                    <a:pt x="1430" y="411"/>
                    <a:pt x="1431" y="411"/>
                    <a:pt x="1431" y="410"/>
                  </a:cubicBezTo>
                  <a:cubicBezTo>
                    <a:pt x="1431" y="407"/>
                    <a:pt x="1431" y="403"/>
                    <a:pt x="1431" y="399"/>
                  </a:cubicBezTo>
                  <a:cubicBezTo>
                    <a:pt x="1428" y="399"/>
                    <a:pt x="1425" y="399"/>
                    <a:pt x="1418" y="399"/>
                  </a:cubicBezTo>
                  <a:close/>
                  <a:moveTo>
                    <a:pt x="1214" y="307"/>
                  </a:moveTo>
                  <a:cubicBezTo>
                    <a:pt x="1224" y="300"/>
                    <a:pt x="1231" y="283"/>
                    <a:pt x="1226" y="279"/>
                  </a:cubicBezTo>
                  <a:cubicBezTo>
                    <a:pt x="1224" y="280"/>
                    <a:pt x="1223" y="282"/>
                    <a:pt x="1222" y="282"/>
                  </a:cubicBezTo>
                  <a:cubicBezTo>
                    <a:pt x="1226" y="293"/>
                    <a:pt x="1219" y="299"/>
                    <a:pt x="1214" y="307"/>
                  </a:cubicBezTo>
                  <a:close/>
                  <a:moveTo>
                    <a:pt x="704" y="727"/>
                  </a:moveTo>
                  <a:cubicBezTo>
                    <a:pt x="705" y="727"/>
                    <a:pt x="705" y="727"/>
                    <a:pt x="706" y="727"/>
                  </a:cubicBezTo>
                  <a:cubicBezTo>
                    <a:pt x="707" y="724"/>
                    <a:pt x="708" y="720"/>
                    <a:pt x="707" y="719"/>
                  </a:cubicBezTo>
                  <a:cubicBezTo>
                    <a:pt x="701" y="713"/>
                    <a:pt x="694" y="709"/>
                    <a:pt x="684" y="710"/>
                  </a:cubicBezTo>
                  <a:cubicBezTo>
                    <a:pt x="692" y="716"/>
                    <a:pt x="705" y="712"/>
                    <a:pt x="704" y="727"/>
                  </a:cubicBezTo>
                  <a:close/>
                  <a:moveTo>
                    <a:pt x="791" y="404"/>
                  </a:moveTo>
                  <a:cubicBezTo>
                    <a:pt x="799" y="404"/>
                    <a:pt x="807" y="405"/>
                    <a:pt x="815" y="406"/>
                  </a:cubicBezTo>
                  <a:cubicBezTo>
                    <a:pt x="808" y="399"/>
                    <a:pt x="799" y="402"/>
                    <a:pt x="791" y="404"/>
                  </a:cubicBezTo>
                  <a:close/>
                  <a:moveTo>
                    <a:pt x="1803" y="799"/>
                  </a:moveTo>
                  <a:cubicBezTo>
                    <a:pt x="1803" y="799"/>
                    <a:pt x="1803" y="800"/>
                    <a:pt x="1803" y="801"/>
                  </a:cubicBezTo>
                  <a:cubicBezTo>
                    <a:pt x="1815" y="800"/>
                    <a:pt x="1828" y="799"/>
                    <a:pt x="1840" y="797"/>
                  </a:cubicBezTo>
                  <a:cubicBezTo>
                    <a:pt x="1840" y="797"/>
                    <a:pt x="1840" y="796"/>
                    <a:pt x="1840" y="795"/>
                  </a:cubicBezTo>
                  <a:cubicBezTo>
                    <a:pt x="1827" y="796"/>
                    <a:pt x="1815" y="798"/>
                    <a:pt x="1803" y="799"/>
                  </a:cubicBezTo>
                  <a:close/>
                  <a:moveTo>
                    <a:pt x="1350" y="642"/>
                  </a:moveTo>
                  <a:cubicBezTo>
                    <a:pt x="1349" y="636"/>
                    <a:pt x="1348" y="632"/>
                    <a:pt x="1348" y="627"/>
                  </a:cubicBezTo>
                  <a:cubicBezTo>
                    <a:pt x="1343" y="629"/>
                    <a:pt x="1339" y="631"/>
                    <a:pt x="1336" y="632"/>
                  </a:cubicBezTo>
                  <a:cubicBezTo>
                    <a:pt x="1338" y="635"/>
                    <a:pt x="1340" y="638"/>
                    <a:pt x="1343" y="642"/>
                  </a:cubicBezTo>
                  <a:cubicBezTo>
                    <a:pt x="1344" y="638"/>
                    <a:pt x="1345" y="636"/>
                    <a:pt x="1346" y="632"/>
                  </a:cubicBezTo>
                  <a:cubicBezTo>
                    <a:pt x="1347" y="636"/>
                    <a:pt x="1348" y="638"/>
                    <a:pt x="1350" y="642"/>
                  </a:cubicBezTo>
                  <a:close/>
                  <a:moveTo>
                    <a:pt x="1050" y="901"/>
                  </a:moveTo>
                  <a:cubicBezTo>
                    <a:pt x="1049" y="901"/>
                    <a:pt x="1049" y="902"/>
                    <a:pt x="1049" y="902"/>
                  </a:cubicBezTo>
                  <a:cubicBezTo>
                    <a:pt x="1051" y="909"/>
                    <a:pt x="1053" y="916"/>
                    <a:pt x="1055" y="923"/>
                  </a:cubicBezTo>
                  <a:cubicBezTo>
                    <a:pt x="1058" y="921"/>
                    <a:pt x="1060" y="920"/>
                    <a:pt x="1062" y="918"/>
                  </a:cubicBezTo>
                  <a:cubicBezTo>
                    <a:pt x="1057" y="912"/>
                    <a:pt x="1054" y="907"/>
                    <a:pt x="1050" y="901"/>
                  </a:cubicBezTo>
                  <a:close/>
                  <a:moveTo>
                    <a:pt x="1140" y="868"/>
                  </a:moveTo>
                  <a:cubicBezTo>
                    <a:pt x="1144" y="863"/>
                    <a:pt x="1148" y="857"/>
                    <a:pt x="1151" y="853"/>
                  </a:cubicBezTo>
                  <a:cubicBezTo>
                    <a:pt x="1147" y="853"/>
                    <a:pt x="1142" y="854"/>
                    <a:pt x="1138" y="855"/>
                  </a:cubicBezTo>
                  <a:cubicBezTo>
                    <a:pt x="1138" y="860"/>
                    <a:pt x="1139" y="864"/>
                    <a:pt x="1140" y="868"/>
                  </a:cubicBezTo>
                  <a:close/>
                  <a:moveTo>
                    <a:pt x="478" y="272"/>
                  </a:moveTo>
                  <a:cubicBezTo>
                    <a:pt x="481" y="278"/>
                    <a:pt x="480" y="286"/>
                    <a:pt x="490" y="283"/>
                  </a:cubicBezTo>
                  <a:cubicBezTo>
                    <a:pt x="489" y="280"/>
                    <a:pt x="489" y="276"/>
                    <a:pt x="488" y="272"/>
                  </a:cubicBezTo>
                  <a:cubicBezTo>
                    <a:pt x="485" y="272"/>
                    <a:pt x="482" y="272"/>
                    <a:pt x="478" y="272"/>
                  </a:cubicBezTo>
                  <a:close/>
                  <a:moveTo>
                    <a:pt x="1264" y="528"/>
                  </a:moveTo>
                  <a:cubicBezTo>
                    <a:pt x="1279" y="532"/>
                    <a:pt x="1291" y="532"/>
                    <a:pt x="1294" y="528"/>
                  </a:cubicBezTo>
                  <a:cubicBezTo>
                    <a:pt x="1285" y="528"/>
                    <a:pt x="1275" y="528"/>
                    <a:pt x="1264" y="528"/>
                  </a:cubicBezTo>
                  <a:close/>
                  <a:moveTo>
                    <a:pt x="1283" y="868"/>
                  </a:moveTo>
                  <a:cubicBezTo>
                    <a:pt x="1283" y="869"/>
                    <a:pt x="1282" y="870"/>
                    <a:pt x="1282" y="871"/>
                  </a:cubicBezTo>
                  <a:cubicBezTo>
                    <a:pt x="1289" y="875"/>
                    <a:pt x="1296" y="879"/>
                    <a:pt x="1303" y="883"/>
                  </a:cubicBezTo>
                  <a:cubicBezTo>
                    <a:pt x="1304" y="878"/>
                    <a:pt x="1304" y="878"/>
                    <a:pt x="1283" y="868"/>
                  </a:cubicBezTo>
                  <a:close/>
                  <a:moveTo>
                    <a:pt x="528" y="247"/>
                  </a:moveTo>
                  <a:cubicBezTo>
                    <a:pt x="540" y="248"/>
                    <a:pt x="543" y="244"/>
                    <a:pt x="539" y="232"/>
                  </a:cubicBezTo>
                  <a:cubicBezTo>
                    <a:pt x="536" y="237"/>
                    <a:pt x="532" y="242"/>
                    <a:pt x="528" y="247"/>
                  </a:cubicBezTo>
                  <a:close/>
                  <a:moveTo>
                    <a:pt x="1621" y="698"/>
                  </a:moveTo>
                  <a:cubicBezTo>
                    <a:pt x="1623" y="703"/>
                    <a:pt x="1625" y="707"/>
                    <a:pt x="1628" y="713"/>
                  </a:cubicBezTo>
                  <a:cubicBezTo>
                    <a:pt x="1629" y="704"/>
                    <a:pt x="1629" y="699"/>
                    <a:pt x="1630" y="693"/>
                  </a:cubicBezTo>
                  <a:cubicBezTo>
                    <a:pt x="1627" y="694"/>
                    <a:pt x="1624" y="696"/>
                    <a:pt x="1621" y="698"/>
                  </a:cubicBezTo>
                  <a:close/>
                  <a:moveTo>
                    <a:pt x="1871" y="492"/>
                  </a:moveTo>
                  <a:cubicBezTo>
                    <a:pt x="1871" y="494"/>
                    <a:pt x="1870" y="495"/>
                    <a:pt x="1869" y="497"/>
                  </a:cubicBezTo>
                  <a:cubicBezTo>
                    <a:pt x="1875" y="499"/>
                    <a:pt x="1881" y="502"/>
                    <a:pt x="1887" y="505"/>
                  </a:cubicBezTo>
                  <a:cubicBezTo>
                    <a:pt x="1888" y="503"/>
                    <a:pt x="1888" y="502"/>
                    <a:pt x="1889" y="501"/>
                  </a:cubicBezTo>
                  <a:cubicBezTo>
                    <a:pt x="1883" y="498"/>
                    <a:pt x="1877" y="495"/>
                    <a:pt x="1871" y="492"/>
                  </a:cubicBezTo>
                  <a:close/>
                  <a:moveTo>
                    <a:pt x="1759" y="594"/>
                  </a:moveTo>
                  <a:cubicBezTo>
                    <a:pt x="1760" y="594"/>
                    <a:pt x="1761" y="594"/>
                    <a:pt x="1761" y="594"/>
                  </a:cubicBezTo>
                  <a:cubicBezTo>
                    <a:pt x="1761" y="585"/>
                    <a:pt x="1761" y="576"/>
                    <a:pt x="1761" y="568"/>
                  </a:cubicBezTo>
                  <a:cubicBezTo>
                    <a:pt x="1761" y="568"/>
                    <a:pt x="1760" y="568"/>
                    <a:pt x="1759" y="568"/>
                  </a:cubicBezTo>
                  <a:cubicBezTo>
                    <a:pt x="1759" y="576"/>
                    <a:pt x="1759" y="585"/>
                    <a:pt x="1759" y="594"/>
                  </a:cubicBezTo>
                  <a:close/>
                  <a:moveTo>
                    <a:pt x="1258" y="922"/>
                  </a:moveTo>
                  <a:cubicBezTo>
                    <a:pt x="1257" y="922"/>
                    <a:pt x="1256" y="922"/>
                    <a:pt x="1255" y="922"/>
                  </a:cubicBezTo>
                  <a:cubicBezTo>
                    <a:pt x="1253" y="931"/>
                    <a:pt x="1258" y="940"/>
                    <a:pt x="1257" y="949"/>
                  </a:cubicBezTo>
                  <a:cubicBezTo>
                    <a:pt x="1258" y="949"/>
                    <a:pt x="1259" y="949"/>
                    <a:pt x="1260" y="949"/>
                  </a:cubicBezTo>
                  <a:cubicBezTo>
                    <a:pt x="1259" y="940"/>
                    <a:pt x="1259" y="931"/>
                    <a:pt x="1258" y="922"/>
                  </a:cubicBezTo>
                  <a:close/>
                  <a:moveTo>
                    <a:pt x="513" y="570"/>
                  </a:moveTo>
                  <a:cubicBezTo>
                    <a:pt x="513" y="570"/>
                    <a:pt x="514" y="570"/>
                    <a:pt x="514" y="570"/>
                  </a:cubicBezTo>
                  <a:cubicBezTo>
                    <a:pt x="514" y="561"/>
                    <a:pt x="514" y="552"/>
                    <a:pt x="514" y="543"/>
                  </a:cubicBezTo>
                  <a:cubicBezTo>
                    <a:pt x="514" y="542"/>
                    <a:pt x="513" y="542"/>
                    <a:pt x="513" y="542"/>
                  </a:cubicBezTo>
                  <a:cubicBezTo>
                    <a:pt x="513" y="552"/>
                    <a:pt x="513" y="561"/>
                    <a:pt x="513" y="570"/>
                  </a:cubicBezTo>
                  <a:close/>
                  <a:moveTo>
                    <a:pt x="1178" y="284"/>
                  </a:moveTo>
                  <a:cubicBezTo>
                    <a:pt x="1175" y="274"/>
                    <a:pt x="1175" y="274"/>
                    <a:pt x="1169" y="273"/>
                  </a:cubicBezTo>
                  <a:cubicBezTo>
                    <a:pt x="1169" y="276"/>
                    <a:pt x="1169" y="280"/>
                    <a:pt x="1169" y="284"/>
                  </a:cubicBezTo>
                  <a:cubicBezTo>
                    <a:pt x="1172" y="284"/>
                    <a:pt x="1175" y="284"/>
                    <a:pt x="1178" y="284"/>
                  </a:cubicBezTo>
                  <a:close/>
                  <a:moveTo>
                    <a:pt x="1993" y="715"/>
                  </a:moveTo>
                  <a:cubicBezTo>
                    <a:pt x="1992" y="715"/>
                    <a:pt x="1991" y="715"/>
                    <a:pt x="1991" y="715"/>
                  </a:cubicBezTo>
                  <a:cubicBezTo>
                    <a:pt x="1990" y="721"/>
                    <a:pt x="1989" y="728"/>
                    <a:pt x="1988" y="734"/>
                  </a:cubicBezTo>
                  <a:cubicBezTo>
                    <a:pt x="1991" y="734"/>
                    <a:pt x="1993" y="734"/>
                    <a:pt x="1995" y="734"/>
                  </a:cubicBezTo>
                  <a:cubicBezTo>
                    <a:pt x="1994" y="727"/>
                    <a:pt x="1994" y="721"/>
                    <a:pt x="1993" y="715"/>
                  </a:cubicBezTo>
                  <a:close/>
                  <a:moveTo>
                    <a:pt x="1452" y="596"/>
                  </a:moveTo>
                  <a:cubicBezTo>
                    <a:pt x="1451" y="595"/>
                    <a:pt x="1450" y="594"/>
                    <a:pt x="1450" y="593"/>
                  </a:cubicBezTo>
                  <a:cubicBezTo>
                    <a:pt x="1447" y="596"/>
                    <a:pt x="1443" y="598"/>
                    <a:pt x="1441" y="600"/>
                  </a:cubicBezTo>
                  <a:cubicBezTo>
                    <a:pt x="1440" y="601"/>
                    <a:pt x="1442" y="604"/>
                    <a:pt x="1444" y="609"/>
                  </a:cubicBezTo>
                  <a:cubicBezTo>
                    <a:pt x="1448" y="603"/>
                    <a:pt x="1450" y="600"/>
                    <a:pt x="1452" y="596"/>
                  </a:cubicBezTo>
                  <a:close/>
                  <a:moveTo>
                    <a:pt x="1155" y="816"/>
                  </a:moveTo>
                  <a:cubicBezTo>
                    <a:pt x="1148" y="812"/>
                    <a:pt x="1138" y="818"/>
                    <a:pt x="1136" y="805"/>
                  </a:cubicBezTo>
                  <a:cubicBezTo>
                    <a:pt x="1136" y="810"/>
                    <a:pt x="1136" y="814"/>
                    <a:pt x="1136" y="817"/>
                  </a:cubicBezTo>
                  <a:cubicBezTo>
                    <a:pt x="1142" y="817"/>
                    <a:pt x="1149" y="817"/>
                    <a:pt x="1155" y="816"/>
                  </a:cubicBezTo>
                  <a:close/>
                  <a:moveTo>
                    <a:pt x="1053" y="808"/>
                  </a:moveTo>
                  <a:cubicBezTo>
                    <a:pt x="1055" y="812"/>
                    <a:pt x="1056" y="815"/>
                    <a:pt x="1056" y="818"/>
                  </a:cubicBezTo>
                  <a:cubicBezTo>
                    <a:pt x="1060" y="813"/>
                    <a:pt x="1064" y="809"/>
                    <a:pt x="1069" y="803"/>
                  </a:cubicBezTo>
                  <a:cubicBezTo>
                    <a:pt x="1062" y="805"/>
                    <a:pt x="1058" y="806"/>
                    <a:pt x="1053" y="808"/>
                  </a:cubicBezTo>
                  <a:close/>
                  <a:moveTo>
                    <a:pt x="2183" y="813"/>
                  </a:moveTo>
                  <a:cubicBezTo>
                    <a:pt x="2179" y="807"/>
                    <a:pt x="2175" y="802"/>
                    <a:pt x="2171" y="795"/>
                  </a:cubicBezTo>
                  <a:cubicBezTo>
                    <a:pt x="2173" y="804"/>
                    <a:pt x="2175" y="812"/>
                    <a:pt x="2176" y="819"/>
                  </a:cubicBezTo>
                  <a:cubicBezTo>
                    <a:pt x="2178" y="817"/>
                    <a:pt x="2180" y="815"/>
                    <a:pt x="2183" y="813"/>
                  </a:cubicBezTo>
                  <a:close/>
                  <a:moveTo>
                    <a:pt x="1029" y="787"/>
                  </a:moveTo>
                  <a:cubicBezTo>
                    <a:pt x="1029" y="787"/>
                    <a:pt x="1029" y="787"/>
                    <a:pt x="1029" y="786"/>
                  </a:cubicBezTo>
                  <a:cubicBezTo>
                    <a:pt x="1021" y="788"/>
                    <a:pt x="1013" y="789"/>
                    <a:pt x="1004" y="790"/>
                  </a:cubicBezTo>
                  <a:cubicBezTo>
                    <a:pt x="1005" y="792"/>
                    <a:pt x="1005" y="794"/>
                    <a:pt x="1005" y="796"/>
                  </a:cubicBezTo>
                  <a:cubicBezTo>
                    <a:pt x="1014" y="793"/>
                    <a:pt x="1021" y="790"/>
                    <a:pt x="1029" y="787"/>
                  </a:cubicBezTo>
                  <a:close/>
                  <a:moveTo>
                    <a:pt x="1208" y="643"/>
                  </a:moveTo>
                  <a:cubicBezTo>
                    <a:pt x="1208" y="642"/>
                    <a:pt x="1207" y="641"/>
                    <a:pt x="1207" y="641"/>
                  </a:cubicBezTo>
                  <a:cubicBezTo>
                    <a:pt x="1196" y="646"/>
                    <a:pt x="1186" y="651"/>
                    <a:pt x="1175" y="656"/>
                  </a:cubicBezTo>
                  <a:cubicBezTo>
                    <a:pt x="1175" y="657"/>
                    <a:pt x="1176" y="658"/>
                    <a:pt x="1176" y="658"/>
                  </a:cubicBezTo>
                  <a:cubicBezTo>
                    <a:pt x="1187" y="653"/>
                    <a:pt x="1197" y="648"/>
                    <a:pt x="1208" y="643"/>
                  </a:cubicBezTo>
                  <a:close/>
                  <a:moveTo>
                    <a:pt x="1839" y="786"/>
                  </a:moveTo>
                  <a:cubicBezTo>
                    <a:pt x="1840" y="786"/>
                    <a:pt x="1840" y="786"/>
                    <a:pt x="1841" y="786"/>
                  </a:cubicBezTo>
                  <a:cubicBezTo>
                    <a:pt x="1841" y="777"/>
                    <a:pt x="1841" y="769"/>
                    <a:pt x="1841" y="760"/>
                  </a:cubicBezTo>
                  <a:cubicBezTo>
                    <a:pt x="1840" y="760"/>
                    <a:pt x="1840" y="760"/>
                    <a:pt x="1839" y="760"/>
                  </a:cubicBezTo>
                  <a:cubicBezTo>
                    <a:pt x="1839" y="769"/>
                    <a:pt x="1839" y="777"/>
                    <a:pt x="1839" y="786"/>
                  </a:cubicBezTo>
                  <a:close/>
                  <a:moveTo>
                    <a:pt x="948" y="967"/>
                  </a:moveTo>
                  <a:cubicBezTo>
                    <a:pt x="953" y="966"/>
                    <a:pt x="956" y="966"/>
                    <a:pt x="961" y="965"/>
                  </a:cubicBezTo>
                  <a:cubicBezTo>
                    <a:pt x="958" y="960"/>
                    <a:pt x="955" y="957"/>
                    <a:pt x="952" y="952"/>
                  </a:cubicBezTo>
                  <a:cubicBezTo>
                    <a:pt x="951" y="957"/>
                    <a:pt x="949" y="961"/>
                    <a:pt x="948" y="967"/>
                  </a:cubicBezTo>
                  <a:close/>
                  <a:moveTo>
                    <a:pt x="1957" y="595"/>
                  </a:moveTo>
                  <a:cubicBezTo>
                    <a:pt x="1957" y="588"/>
                    <a:pt x="1956" y="582"/>
                    <a:pt x="1955" y="576"/>
                  </a:cubicBezTo>
                  <a:cubicBezTo>
                    <a:pt x="1954" y="576"/>
                    <a:pt x="1953" y="576"/>
                    <a:pt x="1952" y="576"/>
                  </a:cubicBezTo>
                  <a:cubicBezTo>
                    <a:pt x="1952" y="582"/>
                    <a:pt x="1951" y="588"/>
                    <a:pt x="1951" y="595"/>
                  </a:cubicBezTo>
                  <a:cubicBezTo>
                    <a:pt x="1953" y="595"/>
                    <a:pt x="1954" y="595"/>
                    <a:pt x="1957" y="595"/>
                  </a:cubicBezTo>
                  <a:close/>
                  <a:moveTo>
                    <a:pt x="360" y="983"/>
                  </a:moveTo>
                  <a:cubicBezTo>
                    <a:pt x="360" y="983"/>
                    <a:pt x="359" y="982"/>
                    <a:pt x="358" y="982"/>
                  </a:cubicBezTo>
                  <a:cubicBezTo>
                    <a:pt x="355" y="988"/>
                    <a:pt x="351" y="995"/>
                    <a:pt x="348" y="1001"/>
                  </a:cubicBezTo>
                  <a:cubicBezTo>
                    <a:pt x="361" y="1000"/>
                    <a:pt x="355" y="989"/>
                    <a:pt x="360" y="983"/>
                  </a:cubicBezTo>
                  <a:close/>
                  <a:moveTo>
                    <a:pt x="180" y="758"/>
                  </a:moveTo>
                  <a:cubicBezTo>
                    <a:pt x="181" y="757"/>
                    <a:pt x="181" y="757"/>
                    <a:pt x="181" y="757"/>
                  </a:cubicBezTo>
                  <a:cubicBezTo>
                    <a:pt x="181" y="749"/>
                    <a:pt x="181" y="740"/>
                    <a:pt x="181" y="732"/>
                  </a:cubicBezTo>
                  <a:cubicBezTo>
                    <a:pt x="181" y="732"/>
                    <a:pt x="181" y="732"/>
                    <a:pt x="180" y="732"/>
                  </a:cubicBezTo>
                  <a:cubicBezTo>
                    <a:pt x="180" y="741"/>
                    <a:pt x="180" y="749"/>
                    <a:pt x="180" y="758"/>
                  </a:cubicBezTo>
                  <a:close/>
                  <a:moveTo>
                    <a:pt x="1280" y="926"/>
                  </a:moveTo>
                  <a:cubicBezTo>
                    <a:pt x="1287" y="916"/>
                    <a:pt x="1287" y="914"/>
                    <a:pt x="1278" y="906"/>
                  </a:cubicBezTo>
                  <a:cubicBezTo>
                    <a:pt x="1278" y="913"/>
                    <a:pt x="1279" y="919"/>
                    <a:pt x="1280" y="926"/>
                  </a:cubicBezTo>
                  <a:close/>
                  <a:moveTo>
                    <a:pt x="2015" y="734"/>
                  </a:moveTo>
                  <a:cubicBezTo>
                    <a:pt x="2015" y="727"/>
                    <a:pt x="2014" y="721"/>
                    <a:pt x="2014" y="715"/>
                  </a:cubicBezTo>
                  <a:cubicBezTo>
                    <a:pt x="2013" y="715"/>
                    <a:pt x="2012" y="715"/>
                    <a:pt x="2012" y="715"/>
                  </a:cubicBezTo>
                  <a:cubicBezTo>
                    <a:pt x="2011" y="721"/>
                    <a:pt x="2009" y="728"/>
                    <a:pt x="2008" y="734"/>
                  </a:cubicBezTo>
                  <a:cubicBezTo>
                    <a:pt x="2011" y="734"/>
                    <a:pt x="2013" y="734"/>
                    <a:pt x="2015" y="734"/>
                  </a:cubicBezTo>
                  <a:close/>
                  <a:moveTo>
                    <a:pt x="1219" y="860"/>
                  </a:moveTo>
                  <a:cubicBezTo>
                    <a:pt x="1217" y="860"/>
                    <a:pt x="1216" y="860"/>
                    <a:pt x="1215" y="859"/>
                  </a:cubicBezTo>
                  <a:cubicBezTo>
                    <a:pt x="1213" y="867"/>
                    <a:pt x="1210" y="874"/>
                    <a:pt x="1208" y="881"/>
                  </a:cubicBezTo>
                  <a:cubicBezTo>
                    <a:pt x="1209" y="882"/>
                    <a:pt x="1210" y="882"/>
                    <a:pt x="1211" y="882"/>
                  </a:cubicBezTo>
                  <a:cubicBezTo>
                    <a:pt x="1213" y="875"/>
                    <a:pt x="1216" y="868"/>
                    <a:pt x="1219" y="860"/>
                  </a:cubicBezTo>
                  <a:close/>
                  <a:moveTo>
                    <a:pt x="984" y="800"/>
                  </a:moveTo>
                  <a:cubicBezTo>
                    <a:pt x="980" y="804"/>
                    <a:pt x="975" y="807"/>
                    <a:pt x="971" y="810"/>
                  </a:cubicBezTo>
                  <a:cubicBezTo>
                    <a:pt x="981" y="814"/>
                    <a:pt x="985" y="811"/>
                    <a:pt x="984" y="800"/>
                  </a:cubicBezTo>
                  <a:close/>
                  <a:moveTo>
                    <a:pt x="1203" y="893"/>
                  </a:moveTo>
                  <a:cubicBezTo>
                    <a:pt x="1199" y="903"/>
                    <a:pt x="1195" y="911"/>
                    <a:pt x="1192" y="919"/>
                  </a:cubicBezTo>
                  <a:cubicBezTo>
                    <a:pt x="1197" y="919"/>
                    <a:pt x="1202" y="909"/>
                    <a:pt x="1203" y="893"/>
                  </a:cubicBezTo>
                  <a:close/>
                  <a:moveTo>
                    <a:pt x="790" y="716"/>
                  </a:moveTo>
                  <a:cubicBezTo>
                    <a:pt x="790" y="716"/>
                    <a:pt x="791" y="716"/>
                    <a:pt x="791" y="716"/>
                  </a:cubicBezTo>
                  <a:cubicBezTo>
                    <a:pt x="792" y="709"/>
                    <a:pt x="792" y="702"/>
                    <a:pt x="793" y="694"/>
                  </a:cubicBezTo>
                  <a:cubicBezTo>
                    <a:pt x="791" y="694"/>
                    <a:pt x="789" y="694"/>
                    <a:pt x="787" y="695"/>
                  </a:cubicBezTo>
                  <a:cubicBezTo>
                    <a:pt x="788" y="702"/>
                    <a:pt x="789" y="709"/>
                    <a:pt x="790" y="716"/>
                  </a:cubicBezTo>
                  <a:close/>
                  <a:moveTo>
                    <a:pt x="1123" y="307"/>
                  </a:moveTo>
                  <a:cubicBezTo>
                    <a:pt x="1116" y="307"/>
                    <a:pt x="1110" y="307"/>
                    <a:pt x="1103" y="307"/>
                  </a:cubicBezTo>
                  <a:cubicBezTo>
                    <a:pt x="1103" y="310"/>
                    <a:pt x="1103" y="312"/>
                    <a:pt x="1103" y="315"/>
                  </a:cubicBezTo>
                  <a:cubicBezTo>
                    <a:pt x="1110" y="312"/>
                    <a:pt x="1116" y="310"/>
                    <a:pt x="1123" y="307"/>
                  </a:cubicBezTo>
                  <a:close/>
                  <a:moveTo>
                    <a:pt x="664" y="644"/>
                  </a:moveTo>
                  <a:cubicBezTo>
                    <a:pt x="665" y="644"/>
                    <a:pt x="666" y="644"/>
                    <a:pt x="667" y="645"/>
                  </a:cubicBezTo>
                  <a:cubicBezTo>
                    <a:pt x="668" y="640"/>
                    <a:pt x="669" y="636"/>
                    <a:pt x="669" y="632"/>
                  </a:cubicBezTo>
                  <a:cubicBezTo>
                    <a:pt x="669" y="631"/>
                    <a:pt x="666" y="629"/>
                    <a:pt x="663" y="627"/>
                  </a:cubicBezTo>
                  <a:cubicBezTo>
                    <a:pt x="663" y="634"/>
                    <a:pt x="664" y="639"/>
                    <a:pt x="664" y="644"/>
                  </a:cubicBezTo>
                  <a:close/>
                  <a:moveTo>
                    <a:pt x="960" y="876"/>
                  </a:moveTo>
                  <a:cubicBezTo>
                    <a:pt x="957" y="882"/>
                    <a:pt x="955" y="887"/>
                    <a:pt x="952" y="892"/>
                  </a:cubicBezTo>
                  <a:cubicBezTo>
                    <a:pt x="953" y="892"/>
                    <a:pt x="953" y="892"/>
                    <a:pt x="954" y="892"/>
                  </a:cubicBezTo>
                  <a:cubicBezTo>
                    <a:pt x="958" y="888"/>
                    <a:pt x="962" y="883"/>
                    <a:pt x="967" y="877"/>
                  </a:cubicBezTo>
                  <a:cubicBezTo>
                    <a:pt x="964" y="877"/>
                    <a:pt x="962" y="876"/>
                    <a:pt x="960" y="876"/>
                  </a:cubicBezTo>
                  <a:close/>
                  <a:moveTo>
                    <a:pt x="713" y="628"/>
                  </a:moveTo>
                  <a:cubicBezTo>
                    <a:pt x="709" y="628"/>
                    <a:pt x="707" y="629"/>
                    <a:pt x="703" y="629"/>
                  </a:cubicBezTo>
                  <a:cubicBezTo>
                    <a:pt x="705" y="634"/>
                    <a:pt x="706" y="638"/>
                    <a:pt x="707" y="642"/>
                  </a:cubicBezTo>
                  <a:cubicBezTo>
                    <a:pt x="708" y="642"/>
                    <a:pt x="709" y="641"/>
                    <a:pt x="710" y="641"/>
                  </a:cubicBezTo>
                  <a:cubicBezTo>
                    <a:pt x="711" y="637"/>
                    <a:pt x="711" y="633"/>
                    <a:pt x="713" y="628"/>
                  </a:cubicBezTo>
                  <a:close/>
                  <a:moveTo>
                    <a:pt x="1711" y="639"/>
                  </a:moveTo>
                  <a:cubicBezTo>
                    <a:pt x="1707" y="640"/>
                    <a:pt x="1704" y="640"/>
                    <a:pt x="1700" y="640"/>
                  </a:cubicBezTo>
                  <a:cubicBezTo>
                    <a:pt x="1700" y="643"/>
                    <a:pt x="1700" y="645"/>
                    <a:pt x="1701" y="647"/>
                  </a:cubicBezTo>
                  <a:cubicBezTo>
                    <a:pt x="1701" y="647"/>
                    <a:pt x="1702" y="646"/>
                    <a:pt x="1703" y="646"/>
                  </a:cubicBezTo>
                  <a:cubicBezTo>
                    <a:pt x="1705" y="648"/>
                    <a:pt x="1708" y="650"/>
                    <a:pt x="1710" y="652"/>
                  </a:cubicBezTo>
                  <a:cubicBezTo>
                    <a:pt x="1710" y="651"/>
                    <a:pt x="1711" y="650"/>
                    <a:pt x="1711" y="648"/>
                  </a:cubicBezTo>
                  <a:cubicBezTo>
                    <a:pt x="1711" y="646"/>
                    <a:pt x="1711" y="643"/>
                    <a:pt x="1711" y="639"/>
                  </a:cubicBezTo>
                  <a:close/>
                  <a:moveTo>
                    <a:pt x="1729" y="404"/>
                  </a:moveTo>
                  <a:cubicBezTo>
                    <a:pt x="1734" y="387"/>
                    <a:pt x="1734" y="385"/>
                    <a:pt x="1728" y="384"/>
                  </a:cubicBezTo>
                  <a:cubicBezTo>
                    <a:pt x="1728" y="391"/>
                    <a:pt x="1728" y="397"/>
                    <a:pt x="1729" y="404"/>
                  </a:cubicBezTo>
                  <a:close/>
                  <a:moveTo>
                    <a:pt x="666" y="606"/>
                  </a:moveTo>
                  <a:cubicBezTo>
                    <a:pt x="666" y="606"/>
                    <a:pt x="666" y="605"/>
                    <a:pt x="666" y="604"/>
                  </a:cubicBezTo>
                  <a:cubicBezTo>
                    <a:pt x="661" y="604"/>
                    <a:pt x="655" y="604"/>
                    <a:pt x="649" y="604"/>
                  </a:cubicBezTo>
                  <a:cubicBezTo>
                    <a:pt x="650" y="608"/>
                    <a:pt x="651" y="610"/>
                    <a:pt x="651" y="611"/>
                  </a:cubicBezTo>
                  <a:cubicBezTo>
                    <a:pt x="656" y="609"/>
                    <a:pt x="661" y="608"/>
                    <a:pt x="666" y="606"/>
                  </a:cubicBezTo>
                  <a:close/>
                  <a:moveTo>
                    <a:pt x="950" y="741"/>
                  </a:moveTo>
                  <a:cubicBezTo>
                    <a:pt x="946" y="741"/>
                    <a:pt x="944" y="741"/>
                    <a:pt x="940" y="741"/>
                  </a:cubicBezTo>
                  <a:cubicBezTo>
                    <a:pt x="941" y="744"/>
                    <a:pt x="942" y="747"/>
                    <a:pt x="943" y="750"/>
                  </a:cubicBezTo>
                  <a:cubicBezTo>
                    <a:pt x="946" y="750"/>
                    <a:pt x="949" y="749"/>
                    <a:pt x="951" y="749"/>
                  </a:cubicBezTo>
                  <a:cubicBezTo>
                    <a:pt x="951" y="746"/>
                    <a:pt x="950" y="744"/>
                    <a:pt x="950" y="741"/>
                  </a:cubicBezTo>
                  <a:close/>
                  <a:moveTo>
                    <a:pt x="557" y="748"/>
                  </a:moveTo>
                  <a:cubicBezTo>
                    <a:pt x="557" y="752"/>
                    <a:pt x="557" y="755"/>
                    <a:pt x="557" y="757"/>
                  </a:cubicBezTo>
                  <a:cubicBezTo>
                    <a:pt x="562" y="757"/>
                    <a:pt x="567" y="757"/>
                    <a:pt x="573" y="757"/>
                  </a:cubicBezTo>
                  <a:cubicBezTo>
                    <a:pt x="567" y="754"/>
                    <a:pt x="563" y="751"/>
                    <a:pt x="557" y="748"/>
                  </a:cubicBezTo>
                  <a:close/>
                  <a:moveTo>
                    <a:pt x="1495" y="326"/>
                  </a:moveTo>
                  <a:cubicBezTo>
                    <a:pt x="1496" y="326"/>
                    <a:pt x="1498" y="325"/>
                    <a:pt x="1501" y="325"/>
                  </a:cubicBezTo>
                  <a:cubicBezTo>
                    <a:pt x="1501" y="324"/>
                    <a:pt x="1502" y="324"/>
                    <a:pt x="1502" y="323"/>
                  </a:cubicBezTo>
                  <a:cubicBezTo>
                    <a:pt x="1496" y="320"/>
                    <a:pt x="1490" y="316"/>
                    <a:pt x="1485" y="313"/>
                  </a:cubicBezTo>
                  <a:cubicBezTo>
                    <a:pt x="1485" y="313"/>
                    <a:pt x="1484" y="314"/>
                    <a:pt x="1484" y="315"/>
                  </a:cubicBezTo>
                  <a:cubicBezTo>
                    <a:pt x="1487" y="318"/>
                    <a:pt x="1490" y="321"/>
                    <a:pt x="1495" y="326"/>
                  </a:cubicBezTo>
                  <a:close/>
                  <a:moveTo>
                    <a:pt x="1764" y="621"/>
                  </a:moveTo>
                  <a:cubicBezTo>
                    <a:pt x="1764" y="621"/>
                    <a:pt x="1763" y="621"/>
                    <a:pt x="1763" y="621"/>
                  </a:cubicBezTo>
                  <a:cubicBezTo>
                    <a:pt x="1763" y="636"/>
                    <a:pt x="1763" y="650"/>
                    <a:pt x="1763" y="665"/>
                  </a:cubicBezTo>
                  <a:cubicBezTo>
                    <a:pt x="1763" y="665"/>
                    <a:pt x="1764" y="665"/>
                    <a:pt x="1764" y="665"/>
                  </a:cubicBezTo>
                  <a:cubicBezTo>
                    <a:pt x="1764" y="650"/>
                    <a:pt x="1764" y="636"/>
                    <a:pt x="1764" y="621"/>
                  </a:cubicBezTo>
                  <a:close/>
                  <a:moveTo>
                    <a:pt x="607" y="285"/>
                  </a:moveTo>
                  <a:cubicBezTo>
                    <a:pt x="607" y="297"/>
                    <a:pt x="607" y="297"/>
                    <a:pt x="617" y="296"/>
                  </a:cubicBezTo>
                  <a:cubicBezTo>
                    <a:pt x="614" y="293"/>
                    <a:pt x="611" y="289"/>
                    <a:pt x="607" y="285"/>
                  </a:cubicBezTo>
                  <a:close/>
                  <a:moveTo>
                    <a:pt x="1137" y="277"/>
                  </a:moveTo>
                  <a:cubicBezTo>
                    <a:pt x="1138" y="268"/>
                    <a:pt x="1137" y="267"/>
                    <a:pt x="1129" y="268"/>
                  </a:cubicBezTo>
                  <a:cubicBezTo>
                    <a:pt x="1128" y="274"/>
                    <a:pt x="1130" y="278"/>
                    <a:pt x="1137" y="277"/>
                  </a:cubicBezTo>
                  <a:close/>
                  <a:moveTo>
                    <a:pt x="527" y="614"/>
                  </a:moveTo>
                  <a:cubicBezTo>
                    <a:pt x="528" y="615"/>
                    <a:pt x="529" y="615"/>
                    <a:pt x="530" y="616"/>
                  </a:cubicBezTo>
                  <a:cubicBezTo>
                    <a:pt x="533" y="611"/>
                    <a:pt x="537" y="605"/>
                    <a:pt x="540" y="600"/>
                  </a:cubicBezTo>
                  <a:cubicBezTo>
                    <a:pt x="540" y="599"/>
                    <a:pt x="539" y="599"/>
                    <a:pt x="538" y="598"/>
                  </a:cubicBezTo>
                  <a:cubicBezTo>
                    <a:pt x="535" y="604"/>
                    <a:pt x="526" y="606"/>
                    <a:pt x="527" y="614"/>
                  </a:cubicBezTo>
                  <a:close/>
                  <a:moveTo>
                    <a:pt x="2048" y="735"/>
                  </a:moveTo>
                  <a:cubicBezTo>
                    <a:pt x="2049" y="735"/>
                    <a:pt x="2050" y="735"/>
                    <a:pt x="2051" y="735"/>
                  </a:cubicBezTo>
                  <a:cubicBezTo>
                    <a:pt x="2051" y="729"/>
                    <a:pt x="2051" y="722"/>
                    <a:pt x="2051" y="716"/>
                  </a:cubicBezTo>
                  <a:cubicBezTo>
                    <a:pt x="2050" y="716"/>
                    <a:pt x="2049" y="716"/>
                    <a:pt x="2048" y="716"/>
                  </a:cubicBezTo>
                  <a:cubicBezTo>
                    <a:pt x="2048" y="722"/>
                    <a:pt x="2048" y="729"/>
                    <a:pt x="2048" y="735"/>
                  </a:cubicBezTo>
                  <a:close/>
                  <a:moveTo>
                    <a:pt x="797" y="959"/>
                  </a:moveTo>
                  <a:cubicBezTo>
                    <a:pt x="795" y="956"/>
                    <a:pt x="793" y="953"/>
                    <a:pt x="792" y="953"/>
                  </a:cubicBezTo>
                  <a:cubicBezTo>
                    <a:pt x="788" y="953"/>
                    <a:pt x="784" y="955"/>
                    <a:pt x="780" y="956"/>
                  </a:cubicBezTo>
                  <a:cubicBezTo>
                    <a:pt x="780" y="957"/>
                    <a:pt x="780" y="958"/>
                    <a:pt x="781" y="958"/>
                  </a:cubicBezTo>
                  <a:cubicBezTo>
                    <a:pt x="785" y="959"/>
                    <a:pt x="790" y="959"/>
                    <a:pt x="797" y="959"/>
                  </a:cubicBezTo>
                  <a:close/>
                  <a:moveTo>
                    <a:pt x="811" y="715"/>
                  </a:moveTo>
                  <a:cubicBezTo>
                    <a:pt x="816" y="701"/>
                    <a:pt x="815" y="696"/>
                    <a:pt x="811" y="695"/>
                  </a:cubicBezTo>
                  <a:cubicBezTo>
                    <a:pt x="811" y="701"/>
                    <a:pt x="811" y="708"/>
                    <a:pt x="811" y="715"/>
                  </a:cubicBezTo>
                  <a:close/>
                  <a:moveTo>
                    <a:pt x="1259" y="241"/>
                  </a:moveTo>
                  <a:cubicBezTo>
                    <a:pt x="1265" y="249"/>
                    <a:pt x="1271" y="245"/>
                    <a:pt x="1278" y="246"/>
                  </a:cubicBezTo>
                  <a:cubicBezTo>
                    <a:pt x="1272" y="238"/>
                    <a:pt x="1266" y="242"/>
                    <a:pt x="1259" y="241"/>
                  </a:cubicBezTo>
                  <a:close/>
                  <a:moveTo>
                    <a:pt x="2017" y="762"/>
                  </a:moveTo>
                  <a:cubicBezTo>
                    <a:pt x="2015" y="762"/>
                    <a:pt x="2014" y="762"/>
                    <a:pt x="2013" y="761"/>
                  </a:cubicBezTo>
                  <a:cubicBezTo>
                    <a:pt x="2012" y="769"/>
                    <a:pt x="2011" y="776"/>
                    <a:pt x="2011" y="784"/>
                  </a:cubicBezTo>
                  <a:cubicBezTo>
                    <a:pt x="2012" y="784"/>
                    <a:pt x="2013" y="784"/>
                    <a:pt x="2014" y="784"/>
                  </a:cubicBezTo>
                  <a:cubicBezTo>
                    <a:pt x="2015" y="777"/>
                    <a:pt x="2016" y="769"/>
                    <a:pt x="2017" y="762"/>
                  </a:cubicBezTo>
                  <a:close/>
                  <a:moveTo>
                    <a:pt x="1600" y="395"/>
                  </a:moveTo>
                  <a:cubicBezTo>
                    <a:pt x="1599" y="395"/>
                    <a:pt x="1597" y="394"/>
                    <a:pt x="1595" y="394"/>
                  </a:cubicBezTo>
                  <a:cubicBezTo>
                    <a:pt x="1594" y="398"/>
                    <a:pt x="1593" y="402"/>
                    <a:pt x="1592" y="407"/>
                  </a:cubicBezTo>
                  <a:cubicBezTo>
                    <a:pt x="1593" y="407"/>
                    <a:pt x="1595" y="407"/>
                    <a:pt x="1596" y="408"/>
                  </a:cubicBezTo>
                  <a:cubicBezTo>
                    <a:pt x="1597" y="404"/>
                    <a:pt x="1599" y="399"/>
                    <a:pt x="1600" y="395"/>
                  </a:cubicBezTo>
                  <a:close/>
                  <a:moveTo>
                    <a:pt x="995" y="556"/>
                  </a:moveTo>
                  <a:cubicBezTo>
                    <a:pt x="996" y="556"/>
                    <a:pt x="996" y="556"/>
                    <a:pt x="996" y="556"/>
                  </a:cubicBezTo>
                  <a:cubicBezTo>
                    <a:pt x="997" y="551"/>
                    <a:pt x="998" y="546"/>
                    <a:pt x="999" y="541"/>
                  </a:cubicBezTo>
                  <a:cubicBezTo>
                    <a:pt x="999" y="536"/>
                    <a:pt x="1000" y="531"/>
                    <a:pt x="1000" y="526"/>
                  </a:cubicBezTo>
                  <a:cubicBezTo>
                    <a:pt x="999" y="526"/>
                    <a:pt x="998" y="526"/>
                    <a:pt x="997" y="526"/>
                  </a:cubicBezTo>
                  <a:cubicBezTo>
                    <a:pt x="997" y="536"/>
                    <a:pt x="996" y="546"/>
                    <a:pt x="995" y="556"/>
                  </a:cubicBezTo>
                  <a:close/>
                  <a:moveTo>
                    <a:pt x="560" y="805"/>
                  </a:moveTo>
                  <a:cubicBezTo>
                    <a:pt x="563" y="801"/>
                    <a:pt x="566" y="798"/>
                    <a:pt x="571" y="793"/>
                  </a:cubicBezTo>
                  <a:cubicBezTo>
                    <a:pt x="565" y="793"/>
                    <a:pt x="562" y="793"/>
                    <a:pt x="558" y="794"/>
                  </a:cubicBezTo>
                  <a:cubicBezTo>
                    <a:pt x="558" y="798"/>
                    <a:pt x="559" y="801"/>
                    <a:pt x="560" y="805"/>
                  </a:cubicBezTo>
                  <a:close/>
                  <a:moveTo>
                    <a:pt x="395" y="718"/>
                  </a:moveTo>
                  <a:cubicBezTo>
                    <a:pt x="400" y="717"/>
                    <a:pt x="404" y="715"/>
                    <a:pt x="408" y="714"/>
                  </a:cubicBezTo>
                  <a:cubicBezTo>
                    <a:pt x="405" y="712"/>
                    <a:pt x="401" y="710"/>
                    <a:pt x="397" y="708"/>
                  </a:cubicBezTo>
                  <a:cubicBezTo>
                    <a:pt x="396" y="712"/>
                    <a:pt x="396" y="714"/>
                    <a:pt x="395" y="718"/>
                  </a:cubicBezTo>
                  <a:close/>
                  <a:moveTo>
                    <a:pt x="1263" y="853"/>
                  </a:moveTo>
                  <a:cubicBezTo>
                    <a:pt x="1262" y="854"/>
                    <a:pt x="1261" y="855"/>
                    <a:pt x="1260" y="856"/>
                  </a:cubicBezTo>
                  <a:cubicBezTo>
                    <a:pt x="1263" y="861"/>
                    <a:pt x="1267" y="867"/>
                    <a:pt x="1271" y="873"/>
                  </a:cubicBezTo>
                  <a:cubicBezTo>
                    <a:pt x="1272" y="872"/>
                    <a:pt x="1273" y="872"/>
                    <a:pt x="1274" y="871"/>
                  </a:cubicBezTo>
                  <a:cubicBezTo>
                    <a:pt x="1270" y="865"/>
                    <a:pt x="1267" y="859"/>
                    <a:pt x="1263" y="853"/>
                  </a:cubicBezTo>
                  <a:close/>
                  <a:moveTo>
                    <a:pt x="956" y="563"/>
                  </a:moveTo>
                  <a:cubicBezTo>
                    <a:pt x="957" y="563"/>
                    <a:pt x="958" y="564"/>
                    <a:pt x="959" y="564"/>
                  </a:cubicBezTo>
                  <a:cubicBezTo>
                    <a:pt x="961" y="557"/>
                    <a:pt x="963" y="550"/>
                    <a:pt x="965" y="543"/>
                  </a:cubicBezTo>
                  <a:cubicBezTo>
                    <a:pt x="964" y="542"/>
                    <a:pt x="964" y="542"/>
                    <a:pt x="963" y="542"/>
                  </a:cubicBezTo>
                  <a:cubicBezTo>
                    <a:pt x="960" y="549"/>
                    <a:pt x="958" y="556"/>
                    <a:pt x="956" y="563"/>
                  </a:cubicBezTo>
                  <a:close/>
                  <a:moveTo>
                    <a:pt x="352" y="683"/>
                  </a:moveTo>
                  <a:cubicBezTo>
                    <a:pt x="352" y="683"/>
                    <a:pt x="353" y="683"/>
                    <a:pt x="354" y="684"/>
                  </a:cubicBezTo>
                  <a:cubicBezTo>
                    <a:pt x="359" y="675"/>
                    <a:pt x="364" y="666"/>
                    <a:pt x="369" y="657"/>
                  </a:cubicBezTo>
                  <a:cubicBezTo>
                    <a:pt x="368" y="657"/>
                    <a:pt x="368" y="657"/>
                    <a:pt x="367" y="656"/>
                  </a:cubicBezTo>
                  <a:cubicBezTo>
                    <a:pt x="362" y="665"/>
                    <a:pt x="357" y="674"/>
                    <a:pt x="352" y="683"/>
                  </a:cubicBezTo>
                  <a:close/>
                  <a:moveTo>
                    <a:pt x="1953" y="803"/>
                  </a:moveTo>
                  <a:cubicBezTo>
                    <a:pt x="1952" y="806"/>
                    <a:pt x="1951" y="808"/>
                    <a:pt x="1950" y="810"/>
                  </a:cubicBezTo>
                  <a:cubicBezTo>
                    <a:pt x="1949" y="812"/>
                    <a:pt x="1949" y="815"/>
                    <a:pt x="1948" y="817"/>
                  </a:cubicBezTo>
                  <a:cubicBezTo>
                    <a:pt x="1948" y="817"/>
                    <a:pt x="1949" y="817"/>
                    <a:pt x="1950" y="817"/>
                  </a:cubicBezTo>
                  <a:cubicBezTo>
                    <a:pt x="1953" y="813"/>
                    <a:pt x="1957" y="808"/>
                    <a:pt x="1961" y="803"/>
                  </a:cubicBezTo>
                  <a:cubicBezTo>
                    <a:pt x="1958" y="803"/>
                    <a:pt x="1956" y="803"/>
                    <a:pt x="1953" y="803"/>
                  </a:cubicBezTo>
                  <a:close/>
                  <a:moveTo>
                    <a:pt x="1244" y="903"/>
                  </a:moveTo>
                  <a:cubicBezTo>
                    <a:pt x="1244" y="909"/>
                    <a:pt x="1244" y="914"/>
                    <a:pt x="1244" y="920"/>
                  </a:cubicBezTo>
                  <a:cubicBezTo>
                    <a:pt x="1251" y="918"/>
                    <a:pt x="1251" y="917"/>
                    <a:pt x="1244" y="903"/>
                  </a:cubicBezTo>
                  <a:close/>
                  <a:moveTo>
                    <a:pt x="1084" y="881"/>
                  </a:moveTo>
                  <a:cubicBezTo>
                    <a:pt x="1079" y="885"/>
                    <a:pt x="1077" y="887"/>
                    <a:pt x="1074" y="889"/>
                  </a:cubicBezTo>
                  <a:cubicBezTo>
                    <a:pt x="1075" y="891"/>
                    <a:pt x="1077" y="893"/>
                    <a:pt x="1081" y="898"/>
                  </a:cubicBezTo>
                  <a:cubicBezTo>
                    <a:pt x="1082" y="891"/>
                    <a:pt x="1083" y="887"/>
                    <a:pt x="1084" y="881"/>
                  </a:cubicBezTo>
                  <a:close/>
                  <a:moveTo>
                    <a:pt x="2097" y="717"/>
                  </a:moveTo>
                  <a:cubicBezTo>
                    <a:pt x="2096" y="717"/>
                    <a:pt x="2095" y="716"/>
                    <a:pt x="2093" y="716"/>
                  </a:cubicBezTo>
                  <a:cubicBezTo>
                    <a:pt x="2088" y="721"/>
                    <a:pt x="2093" y="729"/>
                    <a:pt x="2092" y="735"/>
                  </a:cubicBezTo>
                  <a:cubicBezTo>
                    <a:pt x="2094" y="729"/>
                    <a:pt x="2095" y="723"/>
                    <a:pt x="2097" y="717"/>
                  </a:cubicBezTo>
                  <a:close/>
                  <a:moveTo>
                    <a:pt x="381" y="406"/>
                  </a:moveTo>
                  <a:cubicBezTo>
                    <a:pt x="381" y="406"/>
                    <a:pt x="380" y="406"/>
                    <a:pt x="380" y="406"/>
                  </a:cubicBezTo>
                  <a:cubicBezTo>
                    <a:pt x="379" y="413"/>
                    <a:pt x="379" y="420"/>
                    <a:pt x="379" y="427"/>
                  </a:cubicBezTo>
                  <a:cubicBezTo>
                    <a:pt x="379" y="427"/>
                    <a:pt x="380" y="427"/>
                    <a:pt x="381" y="427"/>
                  </a:cubicBezTo>
                  <a:cubicBezTo>
                    <a:pt x="381" y="420"/>
                    <a:pt x="381" y="413"/>
                    <a:pt x="381" y="406"/>
                  </a:cubicBezTo>
                  <a:close/>
                  <a:moveTo>
                    <a:pt x="998" y="744"/>
                  </a:moveTo>
                  <a:cubicBezTo>
                    <a:pt x="999" y="745"/>
                    <a:pt x="999" y="747"/>
                    <a:pt x="1000" y="748"/>
                  </a:cubicBezTo>
                  <a:cubicBezTo>
                    <a:pt x="1004" y="747"/>
                    <a:pt x="1007" y="746"/>
                    <a:pt x="1011" y="744"/>
                  </a:cubicBezTo>
                  <a:cubicBezTo>
                    <a:pt x="1010" y="743"/>
                    <a:pt x="1010" y="742"/>
                    <a:pt x="1009" y="741"/>
                  </a:cubicBezTo>
                  <a:cubicBezTo>
                    <a:pt x="1006" y="742"/>
                    <a:pt x="1002" y="743"/>
                    <a:pt x="998" y="744"/>
                  </a:cubicBezTo>
                  <a:close/>
                  <a:moveTo>
                    <a:pt x="1067" y="776"/>
                  </a:moveTo>
                  <a:cubicBezTo>
                    <a:pt x="1064" y="777"/>
                    <a:pt x="1061" y="778"/>
                    <a:pt x="1059" y="779"/>
                  </a:cubicBezTo>
                  <a:cubicBezTo>
                    <a:pt x="1056" y="779"/>
                    <a:pt x="1054" y="781"/>
                    <a:pt x="1049" y="782"/>
                  </a:cubicBezTo>
                  <a:cubicBezTo>
                    <a:pt x="1067" y="782"/>
                    <a:pt x="1067" y="782"/>
                    <a:pt x="1067" y="776"/>
                  </a:cubicBezTo>
                  <a:close/>
                  <a:moveTo>
                    <a:pt x="1047" y="827"/>
                  </a:moveTo>
                  <a:cubicBezTo>
                    <a:pt x="1048" y="820"/>
                    <a:pt x="1049" y="815"/>
                    <a:pt x="1051" y="808"/>
                  </a:cubicBezTo>
                  <a:cubicBezTo>
                    <a:pt x="1047" y="809"/>
                    <a:pt x="1045" y="810"/>
                    <a:pt x="1043" y="811"/>
                  </a:cubicBezTo>
                  <a:cubicBezTo>
                    <a:pt x="1044" y="817"/>
                    <a:pt x="1045" y="821"/>
                    <a:pt x="1047" y="827"/>
                  </a:cubicBezTo>
                  <a:close/>
                  <a:moveTo>
                    <a:pt x="1625" y="797"/>
                  </a:moveTo>
                  <a:cubicBezTo>
                    <a:pt x="1618" y="796"/>
                    <a:pt x="1613" y="795"/>
                    <a:pt x="1607" y="793"/>
                  </a:cubicBezTo>
                  <a:cubicBezTo>
                    <a:pt x="1606" y="796"/>
                    <a:pt x="1606" y="798"/>
                    <a:pt x="1606" y="801"/>
                  </a:cubicBezTo>
                  <a:cubicBezTo>
                    <a:pt x="1612" y="800"/>
                    <a:pt x="1618" y="799"/>
                    <a:pt x="1625" y="797"/>
                  </a:cubicBezTo>
                  <a:close/>
                  <a:moveTo>
                    <a:pt x="1430" y="842"/>
                  </a:moveTo>
                  <a:cubicBezTo>
                    <a:pt x="1420" y="842"/>
                    <a:pt x="1427" y="837"/>
                    <a:pt x="1427" y="835"/>
                  </a:cubicBezTo>
                  <a:cubicBezTo>
                    <a:pt x="1424" y="835"/>
                    <a:pt x="1422" y="835"/>
                    <a:pt x="1420" y="835"/>
                  </a:cubicBezTo>
                  <a:cubicBezTo>
                    <a:pt x="1420" y="840"/>
                    <a:pt x="1420" y="844"/>
                    <a:pt x="1421" y="850"/>
                  </a:cubicBezTo>
                  <a:cubicBezTo>
                    <a:pt x="1424" y="847"/>
                    <a:pt x="1426" y="845"/>
                    <a:pt x="1430" y="842"/>
                  </a:cubicBezTo>
                  <a:close/>
                  <a:moveTo>
                    <a:pt x="1447" y="516"/>
                  </a:moveTo>
                  <a:cubicBezTo>
                    <a:pt x="1446" y="516"/>
                    <a:pt x="1445" y="516"/>
                    <a:pt x="1444" y="516"/>
                  </a:cubicBezTo>
                  <a:cubicBezTo>
                    <a:pt x="1446" y="521"/>
                    <a:pt x="1447" y="525"/>
                    <a:pt x="1448" y="529"/>
                  </a:cubicBezTo>
                  <a:cubicBezTo>
                    <a:pt x="1450" y="529"/>
                    <a:pt x="1452" y="528"/>
                    <a:pt x="1454" y="527"/>
                  </a:cubicBezTo>
                  <a:cubicBezTo>
                    <a:pt x="1451" y="522"/>
                    <a:pt x="1449" y="519"/>
                    <a:pt x="1447" y="516"/>
                  </a:cubicBezTo>
                  <a:close/>
                  <a:moveTo>
                    <a:pt x="703" y="930"/>
                  </a:moveTo>
                  <a:cubicBezTo>
                    <a:pt x="703" y="929"/>
                    <a:pt x="703" y="928"/>
                    <a:pt x="703" y="927"/>
                  </a:cubicBezTo>
                  <a:cubicBezTo>
                    <a:pt x="693" y="929"/>
                    <a:pt x="683" y="930"/>
                    <a:pt x="674" y="931"/>
                  </a:cubicBezTo>
                  <a:cubicBezTo>
                    <a:pt x="674" y="932"/>
                    <a:pt x="674" y="933"/>
                    <a:pt x="674" y="933"/>
                  </a:cubicBezTo>
                  <a:cubicBezTo>
                    <a:pt x="684" y="932"/>
                    <a:pt x="694" y="931"/>
                    <a:pt x="703" y="930"/>
                  </a:cubicBezTo>
                  <a:close/>
                  <a:moveTo>
                    <a:pt x="498" y="527"/>
                  </a:moveTo>
                  <a:cubicBezTo>
                    <a:pt x="497" y="526"/>
                    <a:pt x="497" y="525"/>
                    <a:pt x="496" y="524"/>
                  </a:cubicBezTo>
                  <a:cubicBezTo>
                    <a:pt x="491" y="528"/>
                    <a:pt x="486" y="531"/>
                    <a:pt x="482" y="535"/>
                  </a:cubicBezTo>
                  <a:cubicBezTo>
                    <a:pt x="482" y="536"/>
                    <a:pt x="483" y="537"/>
                    <a:pt x="484" y="538"/>
                  </a:cubicBezTo>
                  <a:cubicBezTo>
                    <a:pt x="489" y="534"/>
                    <a:pt x="493" y="530"/>
                    <a:pt x="498" y="527"/>
                  </a:cubicBezTo>
                  <a:close/>
                  <a:moveTo>
                    <a:pt x="2059" y="735"/>
                  </a:moveTo>
                  <a:cubicBezTo>
                    <a:pt x="2060" y="735"/>
                    <a:pt x="2060" y="735"/>
                    <a:pt x="2061" y="735"/>
                  </a:cubicBezTo>
                  <a:cubicBezTo>
                    <a:pt x="2061" y="729"/>
                    <a:pt x="2061" y="722"/>
                    <a:pt x="2061" y="716"/>
                  </a:cubicBezTo>
                  <a:cubicBezTo>
                    <a:pt x="2060" y="716"/>
                    <a:pt x="2060" y="716"/>
                    <a:pt x="2059" y="716"/>
                  </a:cubicBezTo>
                  <a:cubicBezTo>
                    <a:pt x="2059" y="722"/>
                    <a:pt x="2059" y="729"/>
                    <a:pt x="2059" y="735"/>
                  </a:cubicBezTo>
                  <a:close/>
                  <a:moveTo>
                    <a:pt x="378" y="793"/>
                  </a:moveTo>
                  <a:cubicBezTo>
                    <a:pt x="377" y="798"/>
                    <a:pt x="376" y="802"/>
                    <a:pt x="375" y="806"/>
                  </a:cubicBezTo>
                  <a:cubicBezTo>
                    <a:pt x="375" y="806"/>
                    <a:pt x="376" y="806"/>
                    <a:pt x="376" y="807"/>
                  </a:cubicBezTo>
                  <a:cubicBezTo>
                    <a:pt x="379" y="802"/>
                    <a:pt x="383" y="798"/>
                    <a:pt x="386" y="793"/>
                  </a:cubicBezTo>
                  <a:cubicBezTo>
                    <a:pt x="383" y="793"/>
                    <a:pt x="381" y="793"/>
                    <a:pt x="378" y="793"/>
                  </a:cubicBezTo>
                  <a:close/>
                  <a:moveTo>
                    <a:pt x="406" y="727"/>
                  </a:moveTo>
                  <a:cubicBezTo>
                    <a:pt x="400" y="731"/>
                    <a:pt x="395" y="735"/>
                    <a:pt x="390" y="738"/>
                  </a:cubicBezTo>
                  <a:cubicBezTo>
                    <a:pt x="390" y="739"/>
                    <a:pt x="390" y="739"/>
                    <a:pt x="390" y="740"/>
                  </a:cubicBezTo>
                  <a:cubicBezTo>
                    <a:pt x="396" y="737"/>
                    <a:pt x="401" y="735"/>
                    <a:pt x="407" y="733"/>
                  </a:cubicBezTo>
                  <a:cubicBezTo>
                    <a:pt x="407" y="733"/>
                    <a:pt x="407" y="731"/>
                    <a:pt x="407" y="729"/>
                  </a:cubicBezTo>
                  <a:cubicBezTo>
                    <a:pt x="407" y="729"/>
                    <a:pt x="406" y="728"/>
                    <a:pt x="406" y="727"/>
                  </a:cubicBezTo>
                  <a:close/>
                  <a:moveTo>
                    <a:pt x="1594" y="457"/>
                  </a:moveTo>
                  <a:cubicBezTo>
                    <a:pt x="1591" y="462"/>
                    <a:pt x="1589" y="466"/>
                    <a:pt x="1587" y="471"/>
                  </a:cubicBezTo>
                  <a:cubicBezTo>
                    <a:pt x="1588" y="471"/>
                    <a:pt x="1588" y="472"/>
                    <a:pt x="1589" y="472"/>
                  </a:cubicBezTo>
                  <a:cubicBezTo>
                    <a:pt x="1591" y="467"/>
                    <a:pt x="1600" y="467"/>
                    <a:pt x="1594" y="457"/>
                  </a:cubicBezTo>
                  <a:close/>
                  <a:moveTo>
                    <a:pt x="1132" y="233"/>
                  </a:moveTo>
                  <a:cubicBezTo>
                    <a:pt x="1131" y="234"/>
                    <a:pt x="1129" y="235"/>
                    <a:pt x="1128" y="236"/>
                  </a:cubicBezTo>
                  <a:cubicBezTo>
                    <a:pt x="1130" y="238"/>
                    <a:pt x="1131" y="241"/>
                    <a:pt x="1133" y="243"/>
                  </a:cubicBezTo>
                  <a:cubicBezTo>
                    <a:pt x="1134" y="242"/>
                    <a:pt x="1137" y="239"/>
                    <a:pt x="1137" y="239"/>
                  </a:cubicBezTo>
                  <a:cubicBezTo>
                    <a:pt x="1136" y="236"/>
                    <a:pt x="1134" y="235"/>
                    <a:pt x="1132" y="233"/>
                  </a:cubicBezTo>
                  <a:close/>
                  <a:moveTo>
                    <a:pt x="1342" y="701"/>
                  </a:moveTo>
                  <a:cubicBezTo>
                    <a:pt x="1342" y="701"/>
                    <a:pt x="1341" y="701"/>
                    <a:pt x="1340" y="701"/>
                  </a:cubicBezTo>
                  <a:cubicBezTo>
                    <a:pt x="1342" y="710"/>
                    <a:pt x="1344" y="718"/>
                    <a:pt x="1346" y="727"/>
                  </a:cubicBezTo>
                  <a:cubicBezTo>
                    <a:pt x="1346" y="727"/>
                    <a:pt x="1347" y="727"/>
                    <a:pt x="1348" y="726"/>
                  </a:cubicBezTo>
                  <a:cubicBezTo>
                    <a:pt x="1346" y="718"/>
                    <a:pt x="1344" y="709"/>
                    <a:pt x="1342" y="701"/>
                  </a:cubicBezTo>
                  <a:close/>
                  <a:moveTo>
                    <a:pt x="1577" y="473"/>
                  </a:moveTo>
                  <a:cubicBezTo>
                    <a:pt x="1575" y="469"/>
                    <a:pt x="1574" y="466"/>
                    <a:pt x="1572" y="462"/>
                  </a:cubicBezTo>
                  <a:cubicBezTo>
                    <a:pt x="1569" y="466"/>
                    <a:pt x="1567" y="469"/>
                    <a:pt x="1565" y="473"/>
                  </a:cubicBezTo>
                  <a:cubicBezTo>
                    <a:pt x="1570" y="473"/>
                    <a:pt x="1573" y="473"/>
                    <a:pt x="1577" y="4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88"/>
            <p:cNvSpPr>
              <a:spLocks noEditPoints="1"/>
            </p:cNvSpPr>
            <p:nvPr/>
          </p:nvSpPr>
          <p:spPr bwMode="auto">
            <a:xfrm>
              <a:off x="3097" y="3530"/>
              <a:ext cx="267" cy="353"/>
            </a:xfrm>
            <a:custGeom>
              <a:avLst/>
              <a:gdLst>
                <a:gd name="T0" fmla="*/ 113 w 113"/>
                <a:gd name="T1" fmla="*/ 66 h 149"/>
                <a:gd name="T2" fmla="*/ 94 w 113"/>
                <a:gd name="T3" fmla="*/ 121 h 149"/>
                <a:gd name="T4" fmla="*/ 30 w 113"/>
                <a:gd name="T5" fmla="*/ 139 h 149"/>
                <a:gd name="T6" fmla="*/ 3 w 113"/>
                <a:gd name="T7" fmla="*/ 83 h 149"/>
                <a:gd name="T8" fmla="*/ 22 w 113"/>
                <a:gd name="T9" fmla="*/ 25 h 149"/>
                <a:gd name="T10" fmla="*/ 78 w 113"/>
                <a:gd name="T11" fmla="*/ 9 h 149"/>
                <a:gd name="T12" fmla="*/ 113 w 113"/>
                <a:gd name="T13" fmla="*/ 66 h 149"/>
                <a:gd name="T14" fmla="*/ 84 w 113"/>
                <a:gd name="T15" fmla="*/ 70 h 149"/>
                <a:gd name="T16" fmla="*/ 85 w 113"/>
                <a:gd name="T17" fmla="*/ 71 h 149"/>
                <a:gd name="T18" fmla="*/ 80 w 113"/>
                <a:gd name="T19" fmla="*/ 55 h 149"/>
                <a:gd name="T20" fmla="*/ 99 w 113"/>
                <a:gd name="T21" fmla="*/ 36 h 149"/>
                <a:gd name="T22" fmla="*/ 92 w 113"/>
                <a:gd name="T23" fmla="*/ 25 h 149"/>
                <a:gd name="T24" fmla="*/ 78 w 113"/>
                <a:gd name="T25" fmla="*/ 51 h 149"/>
                <a:gd name="T26" fmla="*/ 38 w 113"/>
                <a:gd name="T27" fmla="*/ 62 h 149"/>
                <a:gd name="T28" fmla="*/ 32 w 113"/>
                <a:gd name="T29" fmla="*/ 34 h 149"/>
                <a:gd name="T30" fmla="*/ 31 w 113"/>
                <a:gd name="T31" fmla="*/ 33 h 149"/>
                <a:gd name="T32" fmla="*/ 31 w 113"/>
                <a:gd name="T33" fmla="*/ 26 h 149"/>
                <a:gd name="T34" fmla="*/ 38 w 113"/>
                <a:gd name="T35" fmla="*/ 29 h 149"/>
                <a:gd name="T36" fmla="*/ 45 w 113"/>
                <a:gd name="T37" fmla="*/ 43 h 149"/>
                <a:gd name="T38" fmla="*/ 64 w 113"/>
                <a:gd name="T39" fmla="*/ 38 h 149"/>
                <a:gd name="T40" fmla="*/ 56 w 113"/>
                <a:gd name="T41" fmla="*/ 32 h 149"/>
                <a:gd name="T42" fmla="*/ 57 w 113"/>
                <a:gd name="T43" fmla="*/ 17 h 149"/>
                <a:gd name="T44" fmla="*/ 68 w 113"/>
                <a:gd name="T45" fmla="*/ 14 h 149"/>
                <a:gd name="T46" fmla="*/ 69 w 113"/>
                <a:gd name="T47" fmla="*/ 30 h 149"/>
                <a:gd name="T48" fmla="*/ 72 w 113"/>
                <a:gd name="T49" fmla="*/ 44 h 149"/>
                <a:gd name="T50" fmla="*/ 76 w 113"/>
                <a:gd name="T51" fmla="*/ 14 h 149"/>
                <a:gd name="T52" fmla="*/ 21 w 113"/>
                <a:gd name="T53" fmla="*/ 37 h 149"/>
                <a:gd name="T54" fmla="*/ 34 w 113"/>
                <a:gd name="T55" fmla="*/ 56 h 149"/>
                <a:gd name="T56" fmla="*/ 17 w 113"/>
                <a:gd name="T57" fmla="*/ 43 h 149"/>
                <a:gd name="T58" fmla="*/ 14 w 113"/>
                <a:gd name="T59" fmla="*/ 56 h 149"/>
                <a:gd name="T60" fmla="*/ 32 w 113"/>
                <a:gd name="T61" fmla="*/ 65 h 149"/>
                <a:gd name="T62" fmla="*/ 12 w 113"/>
                <a:gd name="T63" fmla="*/ 64 h 149"/>
                <a:gd name="T64" fmla="*/ 10 w 113"/>
                <a:gd name="T65" fmla="*/ 71 h 149"/>
                <a:gd name="T66" fmla="*/ 25 w 113"/>
                <a:gd name="T67" fmla="*/ 75 h 149"/>
                <a:gd name="T68" fmla="*/ 29 w 113"/>
                <a:gd name="T69" fmla="*/ 82 h 149"/>
                <a:gd name="T70" fmla="*/ 17 w 113"/>
                <a:gd name="T71" fmla="*/ 93 h 149"/>
                <a:gd name="T72" fmla="*/ 7 w 113"/>
                <a:gd name="T73" fmla="*/ 98 h 149"/>
                <a:gd name="T74" fmla="*/ 30 w 113"/>
                <a:gd name="T75" fmla="*/ 96 h 149"/>
                <a:gd name="T76" fmla="*/ 29 w 113"/>
                <a:gd name="T77" fmla="*/ 100 h 149"/>
                <a:gd name="T78" fmla="*/ 28 w 113"/>
                <a:gd name="T79" fmla="*/ 102 h 149"/>
                <a:gd name="T80" fmla="*/ 12 w 113"/>
                <a:gd name="T81" fmla="*/ 111 h 149"/>
                <a:gd name="T82" fmla="*/ 42 w 113"/>
                <a:gd name="T83" fmla="*/ 135 h 149"/>
                <a:gd name="T84" fmla="*/ 45 w 113"/>
                <a:gd name="T85" fmla="*/ 111 h 149"/>
                <a:gd name="T86" fmla="*/ 35 w 113"/>
                <a:gd name="T87" fmla="*/ 76 h 149"/>
                <a:gd name="T88" fmla="*/ 38 w 113"/>
                <a:gd name="T89" fmla="*/ 91 h 149"/>
                <a:gd name="T90" fmla="*/ 67 w 113"/>
                <a:gd name="T91" fmla="*/ 108 h 149"/>
                <a:gd name="T92" fmla="*/ 84 w 113"/>
                <a:gd name="T93" fmla="*/ 70 h 149"/>
                <a:gd name="T94" fmla="*/ 51 w 113"/>
                <a:gd name="T95" fmla="*/ 138 h 149"/>
                <a:gd name="T96" fmla="*/ 78 w 113"/>
                <a:gd name="T97" fmla="*/ 129 h 149"/>
                <a:gd name="T98" fmla="*/ 70 w 113"/>
                <a:gd name="T99" fmla="*/ 115 h 149"/>
                <a:gd name="T100" fmla="*/ 51 w 113"/>
                <a:gd name="T101" fmla="*/ 116 h 149"/>
                <a:gd name="T102" fmla="*/ 51 w 113"/>
                <a:gd name="T103" fmla="*/ 138 h 149"/>
                <a:gd name="T104" fmla="*/ 104 w 113"/>
                <a:gd name="T105" fmla="*/ 88 h 149"/>
                <a:gd name="T106" fmla="*/ 107 w 113"/>
                <a:gd name="T107" fmla="*/ 59 h 149"/>
                <a:gd name="T108" fmla="*/ 89 w 113"/>
                <a:gd name="T109" fmla="*/ 64 h 149"/>
                <a:gd name="T110" fmla="*/ 92 w 113"/>
                <a:gd name="T111" fmla="*/ 82 h 149"/>
                <a:gd name="T112" fmla="*/ 104 w 113"/>
                <a:gd name="T113" fmla="*/ 88 h 149"/>
                <a:gd name="T114" fmla="*/ 80 w 113"/>
                <a:gd name="T115" fmla="*/ 107 h 149"/>
                <a:gd name="T116" fmla="*/ 85 w 113"/>
                <a:gd name="T117" fmla="*/ 121 h 149"/>
                <a:gd name="T118" fmla="*/ 87 w 113"/>
                <a:gd name="T119" fmla="*/ 98 h 149"/>
                <a:gd name="T120" fmla="*/ 80 w 113"/>
                <a:gd name="T121" fmla="*/ 10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 h="149">
                  <a:moveTo>
                    <a:pt x="113" y="66"/>
                  </a:moveTo>
                  <a:cubicBezTo>
                    <a:pt x="112" y="88"/>
                    <a:pt x="107" y="106"/>
                    <a:pt x="94" y="121"/>
                  </a:cubicBezTo>
                  <a:cubicBezTo>
                    <a:pt x="78" y="141"/>
                    <a:pt x="51" y="149"/>
                    <a:pt x="30" y="139"/>
                  </a:cubicBezTo>
                  <a:cubicBezTo>
                    <a:pt x="10" y="131"/>
                    <a:pt x="0" y="109"/>
                    <a:pt x="3" y="83"/>
                  </a:cubicBezTo>
                  <a:cubicBezTo>
                    <a:pt x="6" y="63"/>
                    <a:pt x="13" y="44"/>
                    <a:pt x="22" y="25"/>
                  </a:cubicBezTo>
                  <a:cubicBezTo>
                    <a:pt x="31" y="8"/>
                    <a:pt x="58" y="0"/>
                    <a:pt x="78" y="9"/>
                  </a:cubicBezTo>
                  <a:cubicBezTo>
                    <a:pt x="104" y="20"/>
                    <a:pt x="112" y="42"/>
                    <a:pt x="113" y="66"/>
                  </a:cubicBezTo>
                  <a:close/>
                  <a:moveTo>
                    <a:pt x="84" y="70"/>
                  </a:moveTo>
                  <a:cubicBezTo>
                    <a:pt x="85" y="71"/>
                    <a:pt x="85" y="71"/>
                    <a:pt x="85" y="71"/>
                  </a:cubicBezTo>
                  <a:cubicBezTo>
                    <a:pt x="83" y="65"/>
                    <a:pt x="82" y="59"/>
                    <a:pt x="80" y="55"/>
                  </a:cubicBezTo>
                  <a:cubicBezTo>
                    <a:pt x="92" y="54"/>
                    <a:pt x="91" y="41"/>
                    <a:pt x="99" y="36"/>
                  </a:cubicBezTo>
                  <a:cubicBezTo>
                    <a:pt x="97" y="32"/>
                    <a:pt x="95" y="29"/>
                    <a:pt x="92" y="25"/>
                  </a:cubicBezTo>
                  <a:cubicBezTo>
                    <a:pt x="87" y="34"/>
                    <a:pt x="83" y="42"/>
                    <a:pt x="78" y="51"/>
                  </a:cubicBezTo>
                  <a:cubicBezTo>
                    <a:pt x="62" y="43"/>
                    <a:pt x="48" y="43"/>
                    <a:pt x="38" y="62"/>
                  </a:cubicBezTo>
                  <a:cubicBezTo>
                    <a:pt x="44" y="50"/>
                    <a:pt x="36" y="43"/>
                    <a:pt x="32" y="34"/>
                  </a:cubicBezTo>
                  <a:cubicBezTo>
                    <a:pt x="32" y="34"/>
                    <a:pt x="31" y="34"/>
                    <a:pt x="31" y="33"/>
                  </a:cubicBezTo>
                  <a:cubicBezTo>
                    <a:pt x="31" y="31"/>
                    <a:pt x="31" y="29"/>
                    <a:pt x="31" y="26"/>
                  </a:cubicBezTo>
                  <a:cubicBezTo>
                    <a:pt x="34" y="27"/>
                    <a:pt x="37" y="28"/>
                    <a:pt x="38" y="29"/>
                  </a:cubicBezTo>
                  <a:cubicBezTo>
                    <a:pt x="41" y="34"/>
                    <a:pt x="43" y="39"/>
                    <a:pt x="45" y="43"/>
                  </a:cubicBezTo>
                  <a:cubicBezTo>
                    <a:pt x="51" y="41"/>
                    <a:pt x="57" y="40"/>
                    <a:pt x="64" y="38"/>
                  </a:cubicBezTo>
                  <a:cubicBezTo>
                    <a:pt x="64" y="34"/>
                    <a:pt x="64" y="29"/>
                    <a:pt x="56" y="32"/>
                  </a:cubicBezTo>
                  <a:cubicBezTo>
                    <a:pt x="57" y="26"/>
                    <a:pt x="57" y="20"/>
                    <a:pt x="57" y="17"/>
                  </a:cubicBezTo>
                  <a:cubicBezTo>
                    <a:pt x="62" y="16"/>
                    <a:pt x="64" y="15"/>
                    <a:pt x="68" y="14"/>
                  </a:cubicBezTo>
                  <a:cubicBezTo>
                    <a:pt x="68" y="19"/>
                    <a:pt x="69" y="25"/>
                    <a:pt x="69" y="30"/>
                  </a:cubicBezTo>
                  <a:cubicBezTo>
                    <a:pt x="70" y="43"/>
                    <a:pt x="70" y="43"/>
                    <a:pt x="72" y="44"/>
                  </a:cubicBezTo>
                  <a:cubicBezTo>
                    <a:pt x="73" y="34"/>
                    <a:pt x="75" y="24"/>
                    <a:pt x="76" y="14"/>
                  </a:cubicBezTo>
                  <a:cubicBezTo>
                    <a:pt x="53" y="3"/>
                    <a:pt x="30" y="12"/>
                    <a:pt x="21" y="37"/>
                  </a:cubicBezTo>
                  <a:cubicBezTo>
                    <a:pt x="29" y="40"/>
                    <a:pt x="35" y="45"/>
                    <a:pt x="34" y="56"/>
                  </a:cubicBezTo>
                  <a:cubicBezTo>
                    <a:pt x="28" y="52"/>
                    <a:pt x="23" y="48"/>
                    <a:pt x="17" y="43"/>
                  </a:cubicBezTo>
                  <a:cubicBezTo>
                    <a:pt x="16" y="48"/>
                    <a:pt x="15" y="52"/>
                    <a:pt x="14" y="56"/>
                  </a:cubicBezTo>
                  <a:cubicBezTo>
                    <a:pt x="20" y="59"/>
                    <a:pt x="26" y="62"/>
                    <a:pt x="32" y="65"/>
                  </a:cubicBezTo>
                  <a:cubicBezTo>
                    <a:pt x="24" y="74"/>
                    <a:pt x="18" y="68"/>
                    <a:pt x="12" y="64"/>
                  </a:cubicBezTo>
                  <a:cubicBezTo>
                    <a:pt x="11" y="67"/>
                    <a:pt x="11" y="70"/>
                    <a:pt x="10" y="71"/>
                  </a:cubicBezTo>
                  <a:cubicBezTo>
                    <a:pt x="16" y="73"/>
                    <a:pt x="21" y="73"/>
                    <a:pt x="25" y="75"/>
                  </a:cubicBezTo>
                  <a:cubicBezTo>
                    <a:pt x="27" y="76"/>
                    <a:pt x="29" y="81"/>
                    <a:pt x="29" y="82"/>
                  </a:cubicBezTo>
                  <a:cubicBezTo>
                    <a:pt x="26" y="86"/>
                    <a:pt x="21" y="90"/>
                    <a:pt x="17" y="93"/>
                  </a:cubicBezTo>
                  <a:cubicBezTo>
                    <a:pt x="15" y="95"/>
                    <a:pt x="12" y="96"/>
                    <a:pt x="7" y="98"/>
                  </a:cubicBezTo>
                  <a:cubicBezTo>
                    <a:pt x="17" y="106"/>
                    <a:pt x="22" y="91"/>
                    <a:pt x="30" y="96"/>
                  </a:cubicBezTo>
                  <a:cubicBezTo>
                    <a:pt x="30" y="98"/>
                    <a:pt x="29" y="99"/>
                    <a:pt x="29" y="100"/>
                  </a:cubicBezTo>
                  <a:cubicBezTo>
                    <a:pt x="28" y="101"/>
                    <a:pt x="28" y="101"/>
                    <a:pt x="28" y="102"/>
                  </a:cubicBezTo>
                  <a:cubicBezTo>
                    <a:pt x="22" y="105"/>
                    <a:pt x="17" y="108"/>
                    <a:pt x="12" y="111"/>
                  </a:cubicBezTo>
                  <a:cubicBezTo>
                    <a:pt x="17" y="126"/>
                    <a:pt x="28" y="135"/>
                    <a:pt x="42" y="135"/>
                  </a:cubicBezTo>
                  <a:cubicBezTo>
                    <a:pt x="43" y="128"/>
                    <a:pt x="44" y="120"/>
                    <a:pt x="45" y="111"/>
                  </a:cubicBezTo>
                  <a:cubicBezTo>
                    <a:pt x="36" y="104"/>
                    <a:pt x="28" y="84"/>
                    <a:pt x="35" y="76"/>
                  </a:cubicBezTo>
                  <a:cubicBezTo>
                    <a:pt x="36" y="81"/>
                    <a:pt x="36" y="86"/>
                    <a:pt x="38" y="91"/>
                  </a:cubicBezTo>
                  <a:cubicBezTo>
                    <a:pt x="43" y="106"/>
                    <a:pt x="55" y="113"/>
                    <a:pt x="67" y="108"/>
                  </a:cubicBezTo>
                  <a:cubicBezTo>
                    <a:pt x="80" y="103"/>
                    <a:pt x="89" y="85"/>
                    <a:pt x="84" y="70"/>
                  </a:cubicBezTo>
                  <a:close/>
                  <a:moveTo>
                    <a:pt x="51" y="138"/>
                  </a:moveTo>
                  <a:cubicBezTo>
                    <a:pt x="61" y="135"/>
                    <a:pt x="70" y="132"/>
                    <a:pt x="78" y="129"/>
                  </a:cubicBezTo>
                  <a:cubicBezTo>
                    <a:pt x="75" y="123"/>
                    <a:pt x="73" y="119"/>
                    <a:pt x="70" y="115"/>
                  </a:cubicBezTo>
                  <a:cubicBezTo>
                    <a:pt x="64" y="115"/>
                    <a:pt x="58" y="115"/>
                    <a:pt x="51" y="116"/>
                  </a:cubicBezTo>
                  <a:cubicBezTo>
                    <a:pt x="51" y="122"/>
                    <a:pt x="51" y="129"/>
                    <a:pt x="51" y="138"/>
                  </a:cubicBezTo>
                  <a:close/>
                  <a:moveTo>
                    <a:pt x="104" y="88"/>
                  </a:moveTo>
                  <a:cubicBezTo>
                    <a:pt x="105" y="80"/>
                    <a:pt x="106" y="70"/>
                    <a:pt x="107" y="59"/>
                  </a:cubicBezTo>
                  <a:cubicBezTo>
                    <a:pt x="99" y="61"/>
                    <a:pt x="94" y="62"/>
                    <a:pt x="89" y="64"/>
                  </a:cubicBezTo>
                  <a:cubicBezTo>
                    <a:pt x="90" y="71"/>
                    <a:pt x="91" y="77"/>
                    <a:pt x="92" y="82"/>
                  </a:cubicBezTo>
                  <a:cubicBezTo>
                    <a:pt x="96" y="84"/>
                    <a:pt x="100" y="86"/>
                    <a:pt x="104" y="88"/>
                  </a:cubicBezTo>
                  <a:close/>
                  <a:moveTo>
                    <a:pt x="80" y="107"/>
                  </a:moveTo>
                  <a:cubicBezTo>
                    <a:pt x="82" y="112"/>
                    <a:pt x="83" y="116"/>
                    <a:pt x="85" y="121"/>
                  </a:cubicBezTo>
                  <a:cubicBezTo>
                    <a:pt x="98" y="109"/>
                    <a:pt x="98" y="108"/>
                    <a:pt x="87" y="98"/>
                  </a:cubicBezTo>
                  <a:cubicBezTo>
                    <a:pt x="85" y="101"/>
                    <a:pt x="82" y="105"/>
                    <a:pt x="80"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89"/>
            <p:cNvSpPr>
              <a:spLocks noEditPoints="1"/>
            </p:cNvSpPr>
            <p:nvPr/>
          </p:nvSpPr>
          <p:spPr bwMode="auto">
            <a:xfrm>
              <a:off x="5928" y="3468"/>
              <a:ext cx="182" cy="254"/>
            </a:xfrm>
            <a:custGeom>
              <a:avLst/>
              <a:gdLst>
                <a:gd name="T0" fmla="*/ 11 w 77"/>
                <a:gd name="T1" fmla="*/ 38 h 107"/>
                <a:gd name="T2" fmla="*/ 1 w 77"/>
                <a:gd name="T3" fmla="*/ 37 h 107"/>
                <a:gd name="T4" fmla="*/ 0 w 77"/>
                <a:gd name="T5" fmla="*/ 35 h 107"/>
                <a:gd name="T6" fmla="*/ 18 w 77"/>
                <a:gd name="T7" fmla="*/ 31 h 107"/>
                <a:gd name="T8" fmla="*/ 36 w 77"/>
                <a:gd name="T9" fmla="*/ 28 h 107"/>
                <a:gd name="T10" fmla="*/ 36 w 77"/>
                <a:gd name="T11" fmla="*/ 15 h 107"/>
                <a:gd name="T12" fmla="*/ 27 w 77"/>
                <a:gd name="T13" fmla="*/ 14 h 107"/>
                <a:gd name="T14" fmla="*/ 19 w 77"/>
                <a:gd name="T15" fmla="*/ 9 h 107"/>
                <a:gd name="T16" fmla="*/ 25 w 77"/>
                <a:gd name="T17" fmla="*/ 0 h 107"/>
                <a:gd name="T18" fmla="*/ 45 w 77"/>
                <a:gd name="T19" fmla="*/ 3 h 107"/>
                <a:gd name="T20" fmla="*/ 54 w 77"/>
                <a:gd name="T21" fmla="*/ 25 h 107"/>
                <a:gd name="T22" fmla="*/ 54 w 77"/>
                <a:gd name="T23" fmla="*/ 39 h 107"/>
                <a:gd name="T24" fmla="*/ 56 w 77"/>
                <a:gd name="T25" fmla="*/ 65 h 107"/>
                <a:gd name="T26" fmla="*/ 64 w 77"/>
                <a:gd name="T27" fmla="*/ 34 h 107"/>
                <a:gd name="T28" fmla="*/ 77 w 77"/>
                <a:gd name="T29" fmla="*/ 51 h 107"/>
                <a:gd name="T30" fmla="*/ 56 w 77"/>
                <a:gd name="T31" fmla="*/ 76 h 107"/>
                <a:gd name="T32" fmla="*/ 31 w 77"/>
                <a:gd name="T33" fmla="*/ 88 h 107"/>
                <a:gd name="T34" fmla="*/ 66 w 77"/>
                <a:gd name="T35" fmla="*/ 76 h 107"/>
                <a:gd name="T36" fmla="*/ 48 w 77"/>
                <a:gd name="T37" fmla="*/ 104 h 107"/>
                <a:gd name="T38" fmla="*/ 22 w 77"/>
                <a:gd name="T39" fmla="*/ 93 h 107"/>
                <a:gd name="T40" fmla="*/ 8 w 77"/>
                <a:gd name="T41" fmla="*/ 55 h 107"/>
                <a:gd name="T42" fmla="*/ 11 w 77"/>
                <a:gd name="T43" fmla="*/ 38 h 107"/>
                <a:gd name="T44" fmla="*/ 45 w 77"/>
                <a:gd name="T45" fmla="*/ 11 h 107"/>
                <a:gd name="T46" fmla="*/ 24 w 77"/>
                <a:gd name="T47" fmla="*/ 6 h 107"/>
                <a:gd name="T48" fmla="*/ 23 w 77"/>
                <a:gd name="T49" fmla="*/ 9 h 107"/>
                <a:gd name="T50" fmla="*/ 26 w 77"/>
                <a:gd name="T51" fmla="*/ 11 h 107"/>
                <a:gd name="T52" fmla="*/ 45 w 77"/>
                <a:gd name="T53" fmla="*/ 11 h 107"/>
                <a:gd name="T54" fmla="*/ 43 w 77"/>
                <a:gd name="T55" fmla="*/ 32 h 107"/>
                <a:gd name="T56" fmla="*/ 33 w 77"/>
                <a:gd name="T57" fmla="*/ 35 h 107"/>
                <a:gd name="T58" fmla="*/ 37 w 77"/>
                <a:gd name="T59" fmla="*/ 41 h 107"/>
                <a:gd name="T60" fmla="*/ 41 w 77"/>
                <a:gd name="T61" fmla="*/ 47 h 107"/>
                <a:gd name="T62" fmla="*/ 43 w 77"/>
                <a:gd name="T63" fmla="*/ 3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107">
                  <a:moveTo>
                    <a:pt x="11" y="38"/>
                  </a:moveTo>
                  <a:cubicBezTo>
                    <a:pt x="8" y="38"/>
                    <a:pt x="4" y="37"/>
                    <a:pt x="1" y="37"/>
                  </a:cubicBezTo>
                  <a:cubicBezTo>
                    <a:pt x="1" y="36"/>
                    <a:pt x="1" y="36"/>
                    <a:pt x="0" y="35"/>
                  </a:cubicBezTo>
                  <a:cubicBezTo>
                    <a:pt x="6" y="34"/>
                    <a:pt x="12" y="32"/>
                    <a:pt x="18" y="31"/>
                  </a:cubicBezTo>
                  <a:cubicBezTo>
                    <a:pt x="23" y="30"/>
                    <a:pt x="30" y="29"/>
                    <a:pt x="36" y="28"/>
                  </a:cubicBezTo>
                  <a:cubicBezTo>
                    <a:pt x="36" y="24"/>
                    <a:pt x="36" y="20"/>
                    <a:pt x="36" y="15"/>
                  </a:cubicBezTo>
                  <a:cubicBezTo>
                    <a:pt x="33" y="14"/>
                    <a:pt x="30" y="13"/>
                    <a:pt x="27" y="14"/>
                  </a:cubicBezTo>
                  <a:cubicBezTo>
                    <a:pt x="21" y="16"/>
                    <a:pt x="19" y="12"/>
                    <a:pt x="19" y="9"/>
                  </a:cubicBezTo>
                  <a:cubicBezTo>
                    <a:pt x="20" y="6"/>
                    <a:pt x="23" y="0"/>
                    <a:pt x="25" y="0"/>
                  </a:cubicBezTo>
                  <a:cubicBezTo>
                    <a:pt x="32" y="0"/>
                    <a:pt x="39" y="0"/>
                    <a:pt x="45" y="3"/>
                  </a:cubicBezTo>
                  <a:cubicBezTo>
                    <a:pt x="58" y="10"/>
                    <a:pt x="57" y="11"/>
                    <a:pt x="54" y="25"/>
                  </a:cubicBezTo>
                  <a:cubicBezTo>
                    <a:pt x="53" y="29"/>
                    <a:pt x="54" y="34"/>
                    <a:pt x="54" y="39"/>
                  </a:cubicBezTo>
                  <a:cubicBezTo>
                    <a:pt x="55" y="48"/>
                    <a:pt x="56" y="56"/>
                    <a:pt x="56" y="65"/>
                  </a:cubicBezTo>
                  <a:cubicBezTo>
                    <a:pt x="67" y="61"/>
                    <a:pt x="67" y="57"/>
                    <a:pt x="64" y="34"/>
                  </a:cubicBezTo>
                  <a:cubicBezTo>
                    <a:pt x="70" y="32"/>
                    <a:pt x="75" y="38"/>
                    <a:pt x="77" y="51"/>
                  </a:cubicBezTo>
                  <a:cubicBezTo>
                    <a:pt x="70" y="60"/>
                    <a:pt x="62" y="67"/>
                    <a:pt x="56" y="76"/>
                  </a:cubicBezTo>
                  <a:cubicBezTo>
                    <a:pt x="50" y="86"/>
                    <a:pt x="42" y="90"/>
                    <a:pt x="31" y="88"/>
                  </a:cubicBezTo>
                  <a:cubicBezTo>
                    <a:pt x="41" y="103"/>
                    <a:pt x="52" y="99"/>
                    <a:pt x="66" y="76"/>
                  </a:cubicBezTo>
                  <a:cubicBezTo>
                    <a:pt x="67" y="88"/>
                    <a:pt x="60" y="99"/>
                    <a:pt x="48" y="104"/>
                  </a:cubicBezTo>
                  <a:cubicBezTo>
                    <a:pt x="39" y="107"/>
                    <a:pt x="28" y="104"/>
                    <a:pt x="22" y="93"/>
                  </a:cubicBezTo>
                  <a:cubicBezTo>
                    <a:pt x="16" y="81"/>
                    <a:pt x="12" y="68"/>
                    <a:pt x="8" y="55"/>
                  </a:cubicBezTo>
                  <a:cubicBezTo>
                    <a:pt x="7" y="50"/>
                    <a:pt x="10" y="44"/>
                    <a:pt x="11" y="38"/>
                  </a:cubicBezTo>
                  <a:close/>
                  <a:moveTo>
                    <a:pt x="45" y="11"/>
                  </a:moveTo>
                  <a:cubicBezTo>
                    <a:pt x="42" y="5"/>
                    <a:pt x="28" y="1"/>
                    <a:pt x="24" y="6"/>
                  </a:cubicBezTo>
                  <a:cubicBezTo>
                    <a:pt x="23" y="6"/>
                    <a:pt x="22" y="8"/>
                    <a:pt x="23" y="9"/>
                  </a:cubicBezTo>
                  <a:cubicBezTo>
                    <a:pt x="23" y="10"/>
                    <a:pt x="25" y="11"/>
                    <a:pt x="26" y="11"/>
                  </a:cubicBezTo>
                  <a:cubicBezTo>
                    <a:pt x="32" y="12"/>
                    <a:pt x="38" y="11"/>
                    <a:pt x="45" y="11"/>
                  </a:cubicBezTo>
                  <a:close/>
                  <a:moveTo>
                    <a:pt x="43" y="32"/>
                  </a:moveTo>
                  <a:cubicBezTo>
                    <a:pt x="40" y="33"/>
                    <a:pt x="37" y="34"/>
                    <a:pt x="33" y="35"/>
                  </a:cubicBezTo>
                  <a:cubicBezTo>
                    <a:pt x="34" y="38"/>
                    <a:pt x="35" y="39"/>
                    <a:pt x="37" y="41"/>
                  </a:cubicBezTo>
                  <a:cubicBezTo>
                    <a:pt x="38" y="43"/>
                    <a:pt x="39" y="44"/>
                    <a:pt x="41" y="47"/>
                  </a:cubicBezTo>
                  <a:cubicBezTo>
                    <a:pt x="42" y="41"/>
                    <a:pt x="43" y="37"/>
                    <a:pt x="43"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90"/>
            <p:cNvSpPr>
              <a:spLocks/>
            </p:cNvSpPr>
            <p:nvPr/>
          </p:nvSpPr>
          <p:spPr bwMode="auto">
            <a:xfrm>
              <a:off x="2186" y="3528"/>
              <a:ext cx="365" cy="327"/>
            </a:xfrm>
            <a:custGeom>
              <a:avLst/>
              <a:gdLst>
                <a:gd name="T0" fmla="*/ 154 w 154"/>
                <a:gd name="T1" fmla="*/ 3 h 138"/>
                <a:gd name="T2" fmla="*/ 21 w 154"/>
                <a:gd name="T3" fmla="*/ 138 h 138"/>
                <a:gd name="T4" fmla="*/ 19 w 154"/>
                <a:gd name="T5" fmla="*/ 136 h 138"/>
                <a:gd name="T6" fmla="*/ 29 w 154"/>
                <a:gd name="T7" fmla="*/ 123 h 138"/>
                <a:gd name="T8" fmla="*/ 0 w 154"/>
                <a:gd name="T9" fmla="*/ 136 h 138"/>
                <a:gd name="T10" fmla="*/ 151 w 154"/>
                <a:gd name="T11" fmla="*/ 0 h 138"/>
                <a:gd name="T12" fmla="*/ 154 w 154"/>
                <a:gd name="T13" fmla="*/ 3 h 138"/>
              </a:gdLst>
              <a:ahLst/>
              <a:cxnLst>
                <a:cxn ang="0">
                  <a:pos x="T0" y="T1"/>
                </a:cxn>
                <a:cxn ang="0">
                  <a:pos x="T2" y="T3"/>
                </a:cxn>
                <a:cxn ang="0">
                  <a:pos x="T4" y="T5"/>
                </a:cxn>
                <a:cxn ang="0">
                  <a:pos x="T6" y="T7"/>
                </a:cxn>
                <a:cxn ang="0">
                  <a:pos x="T8" y="T9"/>
                </a:cxn>
                <a:cxn ang="0">
                  <a:pos x="T10" y="T11"/>
                </a:cxn>
                <a:cxn ang="0">
                  <a:pos x="T12" y="T13"/>
                </a:cxn>
              </a:cxnLst>
              <a:rect l="0" t="0" r="r" b="b"/>
              <a:pathLst>
                <a:path w="154" h="138">
                  <a:moveTo>
                    <a:pt x="154" y="3"/>
                  </a:moveTo>
                  <a:cubicBezTo>
                    <a:pt x="113" y="52"/>
                    <a:pt x="68" y="96"/>
                    <a:pt x="21" y="138"/>
                  </a:cubicBezTo>
                  <a:cubicBezTo>
                    <a:pt x="20" y="137"/>
                    <a:pt x="20" y="137"/>
                    <a:pt x="19" y="136"/>
                  </a:cubicBezTo>
                  <a:cubicBezTo>
                    <a:pt x="22" y="132"/>
                    <a:pt x="25" y="127"/>
                    <a:pt x="29" y="123"/>
                  </a:cubicBezTo>
                  <a:cubicBezTo>
                    <a:pt x="19" y="127"/>
                    <a:pt x="9" y="131"/>
                    <a:pt x="0" y="136"/>
                  </a:cubicBezTo>
                  <a:cubicBezTo>
                    <a:pt x="46" y="86"/>
                    <a:pt x="96" y="41"/>
                    <a:pt x="151" y="0"/>
                  </a:cubicBezTo>
                  <a:cubicBezTo>
                    <a:pt x="152" y="1"/>
                    <a:pt x="153" y="2"/>
                    <a:pt x="15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91"/>
            <p:cNvSpPr>
              <a:spLocks noEditPoints="1"/>
            </p:cNvSpPr>
            <p:nvPr/>
          </p:nvSpPr>
          <p:spPr bwMode="auto">
            <a:xfrm>
              <a:off x="6129" y="3468"/>
              <a:ext cx="232" cy="159"/>
            </a:xfrm>
            <a:custGeom>
              <a:avLst/>
              <a:gdLst>
                <a:gd name="T0" fmla="*/ 98 w 98"/>
                <a:gd name="T1" fmla="*/ 56 h 67"/>
                <a:gd name="T2" fmla="*/ 88 w 98"/>
                <a:gd name="T3" fmla="*/ 60 h 67"/>
                <a:gd name="T4" fmla="*/ 76 w 98"/>
                <a:gd name="T5" fmla="*/ 64 h 67"/>
                <a:gd name="T6" fmla="*/ 65 w 98"/>
                <a:gd name="T7" fmla="*/ 62 h 67"/>
                <a:gd name="T8" fmla="*/ 11 w 98"/>
                <a:gd name="T9" fmla="*/ 66 h 67"/>
                <a:gd name="T10" fmla="*/ 4 w 98"/>
                <a:gd name="T11" fmla="*/ 65 h 67"/>
                <a:gd name="T12" fmla="*/ 17 w 98"/>
                <a:gd name="T13" fmla="*/ 58 h 67"/>
                <a:gd name="T14" fmla="*/ 0 w 98"/>
                <a:gd name="T15" fmla="*/ 26 h 67"/>
                <a:gd name="T16" fmla="*/ 28 w 98"/>
                <a:gd name="T17" fmla="*/ 5 h 67"/>
                <a:gd name="T18" fmla="*/ 44 w 98"/>
                <a:gd name="T19" fmla="*/ 6 h 67"/>
                <a:gd name="T20" fmla="*/ 52 w 98"/>
                <a:gd name="T21" fmla="*/ 7 h 67"/>
                <a:gd name="T22" fmla="*/ 81 w 98"/>
                <a:gd name="T23" fmla="*/ 20 h 67"/>
                <a:gd name="T24" fmla="*/ 79 w 98"/>
                <a:gd name="T25" fmla="*/ 33 h 67"/>
                <a:gd name="T26" fmla="*/ 55 w 98"/>
                <a:gd name="T27" fmla="*/ 53 h 67"/>
                <a:gd name="T28" fmla="*/ 77 w 98"/>
                <a:gd name="T29" fmla="*/ 44 h 67"/>
                <a:gd name="T30" fmla="*/ 87 w 98"/>
                <a:gd name="T31" fmla="*/ 31 h 67"/>
                <a:gd name="T32" fmla="*/ 90 w 98"/>
                <a:gd name="T33" fmla="*/ 31 h 67"/>
                <a:gd name="T34" fmla="*/ 86 w 98"/>
                <a:gd name="T35" fmla="*/ 55 h 67"/>
                <a:gd name="T36" fmla="*/ 98 w 98"/>
                <a:gd name="T37" fmla="*/ 57 h 67"/>
                <a:gd name="T38" fmla="*/ 98 w 98"/>
                <a:gd name="T39" fmla="*/ 56 h 67"/>
                <a:gd name="T40" fmla="*/ 38 w 98"/>
                <a:gd name="T41" fmla="*/ 12 h 67"/>
                <a:gd name="T42" fmla="*/ 42 w 98"/>
                <a:gd name="T43" fmla="*/ 56 h 67"/>
                <a:gd name="T44" fmla="*/ 64 w 98"/>
                <a:gd name="T45" fmla="*/ 37 h 67"/>
                <a:gd name="T46" fmla="*/ 41 w 98"/>
                <a:gd name="T47" fmla="*/ 35 h 67"/>
                <a:gd name="T48" fmla="*/ 47 w 98"/>
                <a:gd name="T49" fmla="*/ 29 h 67"/>
                <a:gd name="T50" fmla="*/ 38 w 98"/>
                <a:gd name="T51" fmla="*/ 22 h 67"/>
                <a:gd name="T52" fmla="*/ 40 w 98"/>
                <a:gd name="T53" fmla="*/ 19 h 67"/>
                <a:gd name="T54" fmla="*/ 57 w 98"/>
                <a:gd name="T55" fmla="*/ 27 h 67"/>
                <a:gd name="T56" fmla="*/ 77 w 98"/>
                <a:gd name="T57" fmla="*/ 29 h 67"/>
                <a:gd name="T58" fmla="*/ 66 w 98"/>
                <a:gd name="T59" fmla="*/ 15 h 67"/>
                <a:gd name="T60" fmla="*/ 38 w 98"/>
                <a:gd name="T61" fmla="*/ 12 h 67"/>
                <a:gd name="T62" fmla="*/ 33 w 98"/>
                <a:gd name="T63" fmla="*/ 13 h 67"/>
                <a:gd name="T64" fmla="*/ 30 w 98"/>
                <a:gd name="T65" fmla="*/ 14 h 67"/>
                <a:gd name="T66" fmla="*/ 29 w 98"/>
                <a:gd name="T67" fmla="*/ 54 h 67"/>
                <a:gd name="T68" fmla="*/ 36 w 98"/>
                <a:gd name="T69" fmla="*/ 57 h 67"/>
                <a:gd name="T70" fmla="*/ 33 w 98"/>
                <a:gd name="T71" fmla="*/ 13 h 67"/>
                <a:gd name="T72" fmla="*/ 25 w 98"/>
                <a:gd name="T73" fmla="*/ 16 h 67"/>
                <a:gd name="T74" fmla="*/ 22 w 98"/>
                <a:gd name="T75" fmla="*/ 14 h 67"/>
                <a:gd name="T76" fmla="*/ 17 w 98"/>
                <a:gd name="T77" fmla="*/ 21 h 67"/>
                <a:gd name="T78" fmla="*/ 19 w 98"/>
                <a:gd name="T79" fmla="*/ 55 h 67"/>
                <a:gd name="T80" fmla="*/ 23 w 98"/>
                <a:gd name="T81" fmla="*/ 58 h 67"/>
                <a:gd name="T82" fmla="*/ 25 w 98"/>
                <a:gd name="T83"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67">
                  <a:moveTo>
                    <a:pt x="98" y="56"/>
                  </a:moveTo>
                  <a:cubicBezTo>
                    <a:pt x="94" y="58"/>
                    <a:pt x="91" y="59"/>
                    <a:pt x="88" y="60"/>
                  </a:cubicBezTo>
                  <a:cubicBezTo>
                    <a:pt x="84" y="61"/>
                    <a:pt x="81" y="62"/>
                    <a:pt x="76" y="64"/>
                  </a:cubicBezTo>
                  <a:cubicBezTo>
                    <a:pt x="73" y="63"/>
                    <a:pt x="69" y="61"/>
                    <a:pt x="65" y="62"/>
                  </a:cubicBezTo>
                  <a:cubicBezTo>
                    <a:pt x="47" y="63"/>
                    <a:pt x="29" y="65"/>
                    <a:pt x="11" y="66"/>
                  </a:cubicBezTo>
                  <a:cubicBezTo>
                    <a:pt x="9" y="67"/>
                    <a:pt x="7" y="66"/>
                    <a:pt x="4" y="65"/>
                  </a:cubicBezTo>
                  <a:cubicBezTo>
                    <a:pt x="8" y="63"/>
                    <a:pt x="12" y="61"/>
                    <a:pt x="17" y="58"/>
                  </a:cubicBezTo>
                  <a:cubicBezTo>
                    <a:pt x="12" y="49"/>
                    <a:pt x="6" y="38"/>
                    <a:pt x="0" y="26"/>
                  </a:cubicBezTo>
                  <a:cubicBezTo>
                    <a:pt x="9" y="19"/>
                    <a:pt x="18" y="11"/>
                    <a:pt x="28" y="5"/>
                  </a:cubicBezTo>
                  <a:cubicBezTo>
                    <a:pt x="32" y="1"/>
                    <a:pt x="39" y="0"/>
                    <a:pt x="44" y="6"/>
                  </a:cubicBezTo>
                  <a:cubicBezTo>
                    <a:pt x="45" y="8"/>
                    <a:pt x="49" y="7"/>
                    <a:pt x="52" y="7"/>
                  </a:cubicBezTo>
                  <a:cubicBezTo>
                    <a:pt x="63" y="7"/>
                    <a:pt x="74" y="9"/>
                    <a:pt x="81" y="20"/>
                  </a:cubicBezTo>
                  <a:cubicBezTo>
                    <a:pt x="84" y="26"/>
                    <a:pt x="84" y="29"/>
                    <a:pt x="79" y="33"/>
                  </a:cubicBezTo>
                  <a:cubicBezTo>
                    <a:pt x="71" y="40"/>
                    <a:pt x="63" y="46"/>
                    <a:pt x="55" y="53"/>
                  </a:cubicBezTo>
                  <a:cubicBezTo>
                    <a:pt x="67" y="56"/>
                    <a:pt x="70" y="55"/>
                    <a:pt x="77" y="44"/>
                  </a:cubicBezTo>
                  <a:cubicBezTo>
                    <a:pt x="80" y="39"/>
                    <a:pt x="84" y="35"/>
                    <a:pt x="87" y="31"/>
                  </a:cubicBezTo>
                  <a:cubicBezTo>
                    <a:pt x="88" y="31"/>
                    <a:pt x="89" y="31"/>
                    <a:pt x="90" y="31"/>
                  </a:cubicBezTo>
                  <a:cubicBezTo>
                    <a:pt x="89" y="39"/>
                    <a:pt x="87" y="46"/>
                    <a:pt x="86" y="55"/>
                  </a:cubicBezTo>
                  <a:cubicBezTo>
                    <a:pt x="90" y="55"/>
                    <a:pt x="94" y="56"/>
                    <a:pt x="98" y="57"/>
                  </a:cubicBezTo>
                  <a:lnTo>
                    <a:pt x="98" y="56"/>
                  </a:lnTo>
                  <a:close/>
                  <a:moveTo>
                    <a:pt x="38" y="12"/>
                  </a:moveTo>
                  <a:cubicBezTo>
                    <a:pt x="37" y="26"/>
                    <a:pt x="34" y="41"/>
                    <a:pt x="42" y="56"/>
                  </a:cubicBezTo>
                  <a:cubicBezTo>
                    <a:pt x="50" y="49"/>
                    <a:pt x="57" y="43"/>
                    <a:pt x="64" y="37"/>
                  </a:cubicBezTo>
                  <a:cubicBezTo>
                    <a:pt x="56" y="36"/>
                    <a:pt x="50" y="36"/>
                    <a:pt x="41" y="35"/>
                  </a:cubicBezTo>
                  <a:cubicBezTo>
                    <a:pt x="44" y="32"/>
                    <a:pt x="46" y="31"/>
                    <a:pt x="47" y="29"/>
                  </a:cubicBezTo>
                  <a:cubicBezTo>
                    <a:pt x="44" y="27"/>
                    <a:pt x="41" y="24"/>
                    <a:pt x="38" y="22"/>
                  </a:cubicBezTo>
                  <a:cubicBezTo>
                    <a:pt x="39" y="21"/>
                    <a:pt x="40" y="20"/>
                    <a:pt x="40" y="19"/>
                  </a:cubicBezTo>
                  <a:cubicBezTo>
                    <a:pt x="46" y="22"/>
                    <a:pt x="52" y="24"/>
                    <a:pt x="57" y="27"/>
                  </a:cubicBezTo>
                  <a:cubicBezTo>
                    <a:pt x="66" y="34"/>
                    <a:pt x="69" y="35"/>
                    <a:pt x="77" y="29"/>
                  </a:cubicBezTo>
                  <a:cubicBezTo>
                    <a:pt x="73" y="24"/>
                    <a:pt x="70" y="20"/>
                    <a:pt x="66" y="15"/>
                  </a:cubicBezTo>
                  <a:cubicBezTo>
                    <a:pt x="58" y="14"/>
                    <a:pt x="48" y="13"/>
                    <a:pt x="38" y="12"/>
                  </a:cubicBezTo>
                  <a:close/>
                  <a:moveTo>
                    <a:pt x="33" y="13"/>
                  </a:moveTo>
                  <a:cubicBezTo>
                    <a:pt x="31" y="13"/>
                    <a:pt x="30" y="14"/>
                    <a:pt x="30" y="14"/>
                  </a:cubicBezTo>
                  <a:cubicBezTo>
                    <a:pt x="25" y="27"/>
                    <a:pt x="26" y="41"/>
                    <a:pt x="29" y="54"/>
                  </a:cubicBezTo>
                  <a:cubicBezTo>
                    <a:pt x="29" y="55"/>
                    <a:pt x="32" y="55"/>
                    <a:pt x="36" y="57"/>
                  </a:cubicBezTo>
                  <a:cubicBezTo>
                    <a:pt x="28" y="41"/>
                    <a:pt x="29" y="27"/>
                    <a:pt x="33" y="13"/>
                  </a:cubicBezTo>
                  <a:close/>
                  <a:moveTo>
                    <a:pt x="25" y="16"/>
                  </a:moveTo>
                  <a:cubicBezTo>
                    <a:pt x="24" y="15"/>
                    <a:pt x="23" y="14"/>
                    <a:pt x="22" y="14"/>
                  </a:cubicBezTo>
                  <a:cubicBezTo>
                    <a:pt x="20" y="16"/>
                    <a:pt x="17" y="19"/>
                    <a:pt x="17" y="21"/>
                  </a:cubicBezTo>
                  <a:cubicBezTo>
                    <a:pt x="17" y="33"/>
                    <a:pt x="18" y="44"/>
                    <a:pt x="19" y="55"/>
                  </a:cubicBezTo>
                  <a:cubicBezTo>
                    <a:pt x="19" y="56"/>
                    <a:pt x="22" y="57"/>
                    <a:pt x="23" y="58"/>
                  </a:cubicBezTo>
                  <a:cubicBezTo>
                    <a:pt x="18" y="43"/>
                    <a:pt x="18" y="29"/>
                    <a:pt x="2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92"/>
            <p:cNvSpPr>
              <a:spLocks/>
            </p:cNvSpPr>
            <p:nvPr/>
          </p:nvSpPr>
          <p:spPr bwMode="auto">
            <a:xfrm>
              <a:off x="2298" y="3497"/>
              <a:ext cx="340" cy="365"/>
            </a:xfrm>
            <a:custGeom>
              <a:avLst/>
              <a:gdLst>
                <a:gd name="T0" fmla="*/ 144 w 144"/>
                <a:gd name="T1" fmla="*/ 4 h 154"/>
                <a:gd name="T2" fmla="*/ 125 w 144"/>
                <a:gd name="T3" fmla="*/ 31 h 154"/>
                <a:gd name="T4" fmla="*/ 50 w 144"/>
                <a:gd name="T5" fmla="*/ 116 h 154"/>
                <a:gd name="T6" fmla="*/ 10 w 144"/>
                <a:gd name="T7" fmla="*/ 154 h 154"/>
                <a:gd name="T8" fmla="*/ 16 w 144"/>
                <a:gd name="T9" fmla="*/ 146 h 154"/>
                <a:gd name="T10" fmla="*/ 0 w 144"/>
                <a:gd name="T11" fmla="*/ 146 h 154"/>
                <a:gd name="T12" fmla="*/ 140 w 144"/>
                <a:gd name="T13" fmla="*/ 0 h 154"/>
                <a:gd name="T14" fmla="*/ 144 w 144"/>
                <a:gd name="T15" fmla="*/ 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154">
                  <a:moveTo>
                    <a:pt x="144" y="4"/>
                  </a:moveTo>
                  <a:cubicBezTo>
                    <a:pt x="138" y="13"/>
                    <a:pt x="132" y="22"/>
                    <a:pt x="125" y="31"/>
                  </a:cubicBezTo>
                  <a:cubicBezTo>
                    <a:pt x="100" y="60"/>
                    <a:pt x="76" y="88"/>
                    <a:pt x="50" y="116"/>
                  </a:cubicBezTo>
                  <a:cubicBezTo>
                    <a:pt x="38" y="130"/>
                    <a:pt x="24" y="142"/>
                    <a:pt x="10" y="154"/>
                  </a:cubicBezTo>
                  <a:cubicBezTo>
                    <a:pt x="12" y="152"/>
                    <a:pt x="14" y="149"/>
                    <a:pt x="16" y="146"/>
                  </a:cubicBezTo>
                  <a:cubicBezTo>
                    <a:pt x="11" y="146"/>
                    <a:pt x="6" y="146"/>
                    <a:pt x="0" y="146"/>
                  </a:cubicBezTo>
                  <a:cubicBezTo>
                    <a:pt x="44" y="94"/>
                    <a:pt x="96" y="51"/>
                    <a:pt x="140" y="0"/>
                  </a:cubicBezTo>
                  <a:cubicBezTo>
                    <a:pt x="141" y="1"/>
                    <a:pt x="143" y="3"/>
                    <a:pt x="14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93"/>
            <p:cNvSpPr>
              <a:spLocks/>
            </p:cNvSpPr>
            <p:nvPr/>
          </p:nvSpPr>
          <p:spPr bwMode="auto">
            <a:xfrm>
              <a:off x="2489" y="3954"/>
              <a:ext cx="592" cy="52"/>
            </a:xfrm>
            <a:custGeom>
              <a:avLst/>
              <a:gdLst>
                <a:gd name="T0" fmla="*/ 0 w 250"/>
                <a:gd name="T1" fmla="*/ 22 h 22"/>
                <a:gd name="T2" fmla="*/ 250 w 250"/>
                <a:gd name="T3" fmla="*/ 0 h 22"/>
                <a:gd name="T4" fmla="*/ 0 w 250"/>
                <a:gd name="T5" fmla="*/ 22 h 22"/>
              </a:gdLst>
              <a:ahLst/>
              <a:cxnLst>
                <a:cxn ang="0">
                  <a:pos x="T0" y="T1"/>
                </a:cxn>
                <a:cxn ang="0">
                  <a:pos x="T2" y="T3"/>
                </a:cxn>
                <a:cxn ang="0">
                  <a:pos x="T4" y="T5"/>
                </a:cxn>
              </a:cxnLst>
              <a:rect l="0" t="0" r="r" b="b"/>
              <a:pathLst>
                <a:path w="250" h="22">
                  <a:moveTo>
                    <a:pt x="0" y="22"/>
                  </a:moveTo>
                  <a:cubicBezTo>
                    <a:pt x="83" y="8"/>
                    <a:pt x="166" y="1"/>
                    <a:pt x="250" y="0"/>
                  </a:cubicBezTo>
                  <a:cubicBezTo>
                    <a:pt x="167" y="14"/>
                    <a:pt x="84" y="21"/>
                    <a:pt x="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94"/>
            <p:cNvSpPr>
              <a:spLocks noEditPoints="1"/>
            </p:cNvSpPr>
            <p:nvPr/>
          </p:nvSpPr>
          <p:spPr bwMode="auto">
            <a:xfrm>
              <a:off x="5867" y="3414"/>
              <a:ext cx="99" cy="111"/>
            </a:xfrm>
            <a:custGeom>
              <a:avLst/>
              <a:gdLst>
                <a:gd name="T0" fmla="*/ 42 w 42"/>
                <a:gd name="T1" fmla="*/ 40 h 47"/>
                <a:gd name="T2" fmla="*/ 17 w 42"/>
                <a:gd name="T3" fmla="*/ 45 h 47"/>
                <a:gd name="T4" fmla="*/ 0 w 42"/>
                <a:gd name="T5" fmla="*/ 31 h 47"/>
                <a:gd name="T6" fmla="*/ 19 w 42"/>
                <a:gd name="T7" fmla="*/ 5 h 47"/>
                <a:gd name="T8" fmla="*/ 40 w 42"/>
                <a:gd name="T9" fmla="*/ 6 h 47"/>
                <a:gd name="T10" fmla="*/ 42 w 42"/>
                <a:gd name="T11" fmla="*/ 40 h 47"/>
                <a:gd name="T12" fmla="*/ 31 w 42"/>
                <a:gd name="T13" fmla="*/ 7 h 47"/>
                <a:gd name="T14" fmla="*/ 12 w 42"/>
                <a:gd name="T15" fmla="*/ 32 h 47"/>
                <a:gd name="T16" fmla="*/ 32 w 42"/>
                <a:gd name="T17" fmla="*/ 40 h 47"/>
                <a:gd name="T18" fmla="*/ 34 w 42"/>
                <a:gd name="T19" fmla="*/ 38 h 47"/>
                <a:gd name="T20" fmla="*/ 31 w 42"/>
                <a:gd name="T21"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7">
                  <a:moveTo>
                    <a:pt x="42" y="40"/>
                  </a:moveTo>
                  <a:cubicBezTo>
                    <a:pt x="32" y="42"/>
                    <a:pt x="25" y="44"/>
                    <a:pt x="17" y="45"/>
                  </a:cubicBezTo>
                  <a:cubicBezTo>
                    <a:pt x="7" y="47"/>
                    <a:pt x="8" y="35"/>
                    <a:pt x="0" y="31"/>
                  </a:cubicBezTo>
                  <a:cubicBezTo>
                    <a:pt x="7" y="22"/>
                    <a:pt x="12" y="13"/>
                    <a:pt x="19" y="5"/>
                  </a:cubicBezTo>
                  <a:cubicBezTo>
                    <a:pt x="23" y="0"/>
                    <a:pt x="33" y="1"/>
                    <a:pt x="40" y="6"/>
                  </a:cubicBezTo>
                  <a:cubicBezTo>
                    <a:pt x="38" y="17"/>
                    <a:pt x="31" y="28"/>
                    <a:pt x="42" y="40"/>
                  </a:cubicBezTo>
                  <a:close/>
                  <a:moveTo>
                    <a:pt x="31" y="7"/>
                  </a:moveTo>
                  <a:cubicBezTo>
                    <a:pt x="19" y="12"/>
                    <a:pt x="18" y="24"/>
                    <a:pt x="12" y="32"/>
                  </a:cubicBezTo>
                  <a:cubicBezTo>
                    <a:pt x="19" y="35"/>
                    <a:pt x="25" y="37"/>
                    <a:pt x="32" y="40"/>
                  </a:cubicBezTo>
                  <a:cubicBezTo>
                    <a:pt x="33" y="40"/>
                    <a:pt x="33" y="39"/>
                    <a:pt x="34" y="38"/>
                  </a:cubicBezTo>
                  <a:cubicBezTo>
                    <a:pt x="25" y="28"/>
                    <a:pt x="23" y="18"/>
                    <a:pt x="3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95"/>
            <p:cNvSpPr>
              <a:spLocks/>
            </p:cNvSpPr>
            <p:nvPr/>
          </p:nvSpPr>
          <p:spPr bwMode="auto">
            <a:xfrm>
              <a:off x="5838" y="3371"/>
              <a:ext cx="55" cy="154"/>
            </a:xfrm>
            <a:custGeom>
              <a:avLst/>
              <a:gdLst>
                <a:gd name="T0" fmla="*/ 1 w 23"/>
                <a:gd name="T1" fmla="*/ 0 h 65"/>
                <a:gd name="T2" fmla="*/ 20 w 23"/>
                <a:gd name="T3" fmla="*/ 1 h 65"/>
                <a:gd name="T4" fmla="*/ 9 w 23"/>
                <a:gd name="T5" fmla="*/ 43 h 65"/>
                <a:gd name="T6" fmla="*/ 12 w 23"/>
                <a:gd name="T7" fmla="*/ 64 h 65"/>
                <a:gd name="T8" fmla="*/ 1 w 23"/>
                <a:gd name="T9" fmla="*/ 55 h 65"/>
                <a:gd name="T10" fmla="*/ 4 w 23"/>
                <a:gd name="T11" fmla="*/ 37 h 65"/>
                <a:gd name="T12" fmla="*/ 5 w 23"/>
                <a:gd name="T13" fmla="*/ 14 h 65"/>
                <a:gd name="T14" fmla="*/ 1 w 23"/>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65">
                  <a:moveTo>
                    <a:pt x="1" y="0"/>
                  </a:moveTo>
                  <a:cubicBezTo>
                    <a:pt x="8" y="0"/>
                    <a:pt x="14" y="1"/>
                    <a:pt x="20" y="1"/>
                  </a:cubicBezTo>
                  <a:cubicBezTo>
                    <a:pt x="23" y="18"/>
                    <a:pt x="15" y="30"/>
                    <a:pt x="9" y="43"/>
                  </a:cubicBezTo>
                  <a:cubicBezTo>
                    <a:pt x="5" y="53"/>
                    <a:pt x="5" y="57"/>
                    <a:pt x="12" y="64"/>
                  </a:cubicBezTo>
                  <a:cubicBezTo>
                    <a:pt x="4" y="65"/>
                    <a:pt x="1" y="61"/>
                    <a:pt x="1" y="55"/>
                  </a:cubicBezTo>
                  <a:cubicBezTo>
                    <a:pt x="0" y="49"/>
                    <a:pt x="1" y="42"/>
                    <a:pt x="4" y="37"/>
                  </a:cubicBezTo>
                  <a:cubicBezTo>
                    <a:pt x="9" y="29"/>
                    <a:pt x="8" y="22"/>
                    <a:pt x="5" y="14"/>
                  </a:cubicBezTo>
                  <a:cubicBezTo>
                    <a:pt x="4" y="10"/>
                    <a:pt x="3" y="6"/>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96"/>
            <p:cNvSpPr>
              <a:spLocks/>
            </p:cNvSpPr>
            <p:nvPr/>
          </p:nvSpPr>
          <p:spPr bwMode="auto">
            <a:xfrm>
              <a:off x="3116" y="1594"/>
              <a:ext cx="118" cy="43"/>
            </a:xfrm>
            <a:custGeom>
              <a:avLst/>
              <a:gdLst>
                <a:gd name="T0" fmla="*/ 46 w 50"/>
                <a:gd name="T1" fmla="*/ 2 h 18"/>
                <a:gd name="T2" fmla="*/ 50 w 50"/>
                <a:gd name="T3" fmla="*/ 6 h 18"/>
                <a:gd name="T4" fmla="*/ 38 w 50"/>
                <a:gd name="T5" fmla="*/ 8 h 18"/>
                <a:gd name="T6" fmla="*/ 38 w 50"/>
                <a:gd name="T7" fmla="*/ 9 h 18"/>
                <a:gd name="T8" fmla="*/ 48 w 50"/>
                <a:gd name="T9" fmla="*/ 12 h 18"/>
                <a:gd name="T10" fmla="*/ 0 w 50"/>
                <a:gd name="T11" fmla="*/ 11 h 18"/>
                <a:gd name="T12" fmla="*/ 46 w 50"/>
                <a:gd name="T13" fmla="*/ 2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6" y="2"/>
                  </a:moveTo>
                  <a:cubicBezTo>
                    <a:pt x="47" y="3"/>
                    <a:pt x="48" y="4"/>
                    <a:pt x="50" y="6"/>
                  </a:cubicBezTo>
                  <a:cubicBezTo>
                    <a:pt x="45" y="7"/>
                    <a:pt x="41" y="7"/>
                    <a:pt x="38" y="8"/>
                  </a:cubicBezTo>
                  <a:cubicBezTo>
                    <a:pt x="38" y="8"/>
                    <a:pt x="38" y="8"/>
                    <a:pt x="38" y="9"/>
                  </a:cubicBezTo>
                  <a:cubicBezTo>
                    <a:pt x="41" y="10"/>
                    <a:pt x="45" y="11"/>
                    <a:pt x="48" y="12"/>
                  </a:cubicBezTo>
                  <a:cubicBezTo>
                    <a:pt x="41" y="18"/>
                    <a:pt x="9" y="17"/>
                    <a:pt x="0" y="11"/>
                  </a:cubicBezTo>
                  <a:cubicBezTo>
                    <a:pt x="14" y="0"/>
                    <a:pt x="30" y="1"/>
                    <a:pt x="4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97"/>
            <p:cNvSpPr>
              <a:spLocks/>
            </p:cNvSpPr>
            <p:nvPr/>
          </p:nvSpPr>
          <p:spPr bwMode="auto">
            <a:xfrm>
              <a:off x="3099" y="1571"/>
              <a:ext cx="157" cy="78"/>
            </a:xfrm>
            <a:custGeom>
              <a:avLst/>
              <a:gdLst>
                <a:gd name="T0" fmla="*/ 53 w 66"/>
                <a:gd name="T1" fmla="*/ 12 h 33"/>
                <a:gd name="T2" fmla="*/ 22 w 66"/>
                <a:gd name="T3" fmla="*/ 11 h 33"/>
                <a:gd name="T4" fmla="*/ 0 w 66"/>
                <a:gd name="T5" fmla="*/ 12 h 33"/>
                <a:gd name="T6" fmla="*/ 0 w 66"/>
                <a:gd name="T7" fmla="*/ 12 h 33"/>
                <a:gd name="T8" fmla="*/ 60 w 66"/>
                <a:gd name="T9" fmla="*/ 9 h 33"/>
                <a:gd name="T10" fmla="*/ 58 w 66"/>
                <a:gd name="T11" fmla="*/ 33 h 33"/>
                <a:gd name="T12" fmla="*/ 58 w 66"/>
                <a:gd name="T13" fmla="*/ 17 h 33"/>
                <a:gd name="T14" fmla="*/ 53 w 66"/>
                <a:gd name="T15" fmla="*/ 12 h 33"/>
                <a:gd name="T16" fmla="*/ 53 w 66"/>
                <a:gd name="T17"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3">
                  <a:moveTo>
                    <a:pt x="53" y="12"/>
                  </a:moveTo>
                  <a:cubicBezTo>
                    <a:pt x="43" y="12"/>
                    <a:pt x="33" y="11"/>
                    <a:pt x="22" y="11"/>
                  </a:cubicBezTo>
                  <a:cubicBezTo>
                    <a:pt x="15" y="11"/>
                    <a:pt x="8" y="11"/>
                    <a:pt x="0" y="12"/>
                  </a:cubicBezTo>
                  <a:cubicBezTo>
                    <a:pt x="0" y="12"/>
                    <a:pt x="0" y="12"/>
                    <a:pt x="0" y="12"/>
                  </a:cubicBezTo>
                  <a:cubicBezTo>
                    <a:pt x="16" y="2"/>
                    <a:pt x="46" y="0"/>
                    <a:pt x="60" y="9"/>
                  </a:cubicBezTo>
                  <a:cubicBezTo>
                    <a:pt x="66" y="13"/>
                    <a:pt x="66" y="24"/>
                    <a:pt x="58" y="33"/>
                  </a:cubicBezTo>
                  <a:cubicBezTo>
                    <a:pt x="58" y="28"/>
                    <a:pt x="57" y="23"/>
                    <a:pt x="58" y="17"/>
                  </a:cubicBezTo>
                  <a:cubicBezTo>
                    <a:pt x="59" y="12"/>
                    <a:pt x="57" y="11"/>
                    <a:pt x="53" y="12"/>
                  </a:cubicBezTo>
                  <a:cubicBezTo>
                    <a:pt x="53" y="12"/>
                    <a:pt x="53" y="12"/>
                    <a:pt x="5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98"/>
            <p:cNvSpPr>
              <a:spLocks/>
            </p:cNvSpPr>
            <p:nvPr/>
          </p:nvSpPr>
          <p:spPr bwMode="auto">
            <a:xfrm>
              <a:off x="6288" y="3435"/>
              <a:ext cx="85" cy="81"/>
            </a:xfrm>
            <a:custGeom>
              <a:avLst/>
              <a:gdLst>
                <a:gd name="T0" fmla="*/ 0 w 36"/>
                <a:gd name="T1" fmla="*/ 3 h 34"/>
                <a:gd name="T2" fmla="*/ 24 w 36"/>
                <a:gd name="T3" fmla="*/ 8 h 34"/>
                <a:gd name="T4" fmla="*/ 34 w 36"/>
                <a:gd name="T5" fmla="*/ 34 h 34"/>
                <a:gd name="T6" fmla="*/ 20 w 36"/>
                <a:gd name="T7" fmla="*/ 11 h 34"/>
                <a:gd name="T8" fmla="*/ 19 w 36"/>
                <a:gd name="T9" fmla="*/ 12 h 34"/>
                <a:gd name="T10" fmla="*/ 27 w 36"/>
                <a:gd name="T11" fmla="*/ 29 h 34"/>
                <a:gd name="T12" fmla="*/ 24 w 36"/>
                <a:gd name="T13" fmla="*/ 30 h 34"/>
                <a:gd name="T14" fmla="*/ 0 w 36"/>
                <a:gd name="T15" fmla="*/ 3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4">
                  <a:moveTo>
                    <a:pt x="0" y="3"/>
                  </a:moveTo>
                  <a:cubicBezTo>
                    <a:pt x="8" y="0"/>
                    <a:pt x="17" y="2"/>
                    <a:pt x="24" y="8"/>
                  </a:cubicBezTo>
                  <a:cubicBezTo>
                    <a:pt x="32" y="14"/>
                    <a:pt x="36" y="23"/>
                    <a:pt x="34" y="34"/>
                  </a:cubicBezTo>
                  <a:cubicBezTo>
                    <a:pt x="29" y="26"/>
                    <a:pt x="25" y="19"/>
                    <a:pt x="20" y="11"/>
                  </a:cubicBezTo>
                  <a:cubicBezTo>
                    <a:pt x="20" y="12"/>
                    <a:pt x="19" y="12"/>
                    <a:pt x="19" y="12"/>
                  </a:cubicBezTo>
                  <a:cubicBezTo>
                    <a:pt x="22" y="18"/>
                    <a:pt x="24" y="24"/>
                    <a:pt x="27" y="29"/>
                  </a:cubicBezTo>
                  <a:cubicBezTo>
                    <a:pt x="26" y="30"/>
                    <a:pt x="25" y="30"/>
                    <a:pt x="24" y="30"/>
                  </a:cubicBezTo>
                  <a:cubicBezTo>
                    <a:pt x="17" y="22"/>
                    <a:pt x="9" y="1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99"/>
            <p:cNvSpPr>
              <a:spLocks/>
            </p:cNvSpPr>
            <p:nvPr/>
          </p:nvSpPr>
          <p:spPr bwMode="auto">
            <a:xfrm>
              <a:off x="7109" y="3281"/>
              <a:ext cx="52" cy="64"/>
            </a:xfrm>
            <a:custGeom>
              <a:avLst/>
              <a:gdLst>
                <a:gd name="T0" fmla="*/ 0 w 22"/>
                <a:gd name="T1" fmla="*/ 27 h 27"/>
                <a:gd name="T2" fmla="*/ 3 w 22"/>
                <a:gd name="T3" fmla="*/ 16 h 27"/>
                <a:gd name="T4" fmla="*/ 10 w 22"/>
                <a:gd name="T5" fmla="*/ 0 h 27"/>
                <a:gd name="T6" fmla="*/ 22 w 22"/>
                <a:gd name="T7" fmla="*/ 6 h 27"/>
                <a:gd name="T8" fmla="*/ 0 w 22"/>
                <a:gd name="T9" fmla="*/ 26 h 27"/>
                <a:gd name="T10" fmla="*/ 0 w 22"/>
                <a:gd name="T11" fmla="*/ 27 h 27"/>
              </a:gdLst>
              <a:ahLst/>
              <a:cxnLst>
                <a:cxn ang="0">
                  <a:pos x="T0" y="T1"/>
                </a:cxn>
                <a:cxn ang="0">
                  <a:pos x="T2" y="T3"/>
                </a:cxn>
                <a:cxn ang="0">
                  <a:pos x="T4" y="T5"/>
                </a:cxn>
                <a:cxn ang="0">
                  <a:pos x="T6" y="T7"/>
                </a:cxn>
                <a:cxn ang="0">
                  <a:pos x="T8" y="T9"/>
                </a:cxn>
                <a:cxn ang="0">
                  <a:pos x="T10" y="T11"/>
                </a:cxn>
              </a:cxnLst>
              <a:rect l="0" t="0" r="r" b="b"/>
              <a:pathLst>
                <a:path w="22" h="27">
                  <a:moveTo>
                    <a:pt x="0" y="27"/>
                  </a:moveTo>
                  <a:cubicBezTo>
                    <a:pt x="1" y="23"/>
                    <a:pt x="2" y="19"/>
                    <a:pt x="3" y="16"/>
                  </a:cubicBezTo>
                  <a:cubicBezTo>
                    <a:pt x="5" y="11"/>
                    <a:pt x="7" y="6"/>
                    <a:pt x="10" y="0"/>
                  </a:cubicBezTo>
                  <a:cubicBezTo>
                    <a:pt x="13" y="2"/>
                    <a:pt x="17" y="4"/>
                    <a:pt x="22" y="6"/>
                  </a:cubicBezTo>
                  <a:cubicBezTo>
                    <a:pt x="14" y="14"/>
                    <a:pt x="13" y="26"/>
                    <a:pt x="0" y="26"/>
                  </a:cubicBezTo>
                  <a:cubicBezTo>
                    <a:pt x="0" y="26"/>
                    <a:pt x="0" y="27"/>
                    <a:pt x="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48" name="Freeform 100"/>
            <p:cNvSpPr>
              <a:spLocks/>
            </p:cNvSpPr>
            <p:nvPr/>
          </p:nvSpPr>
          <p:spPr bwMode="auto">
            <a:xfrm>
              <a:off x="2832" y="2651"/>
              <a:ext cx="10" cy="118"/>
            </a:xfrm>
            <a:custGeom>
              <a:avLst/>
              <a:gdLst>
                <a:gd name="T0" fmla="*/ 4 w 4"/>
                <a:gd name="T1" fmla="*/ 0 h 50"/>
                <a:gd name="T2" fmla="*/ 4 w 4"/>
                <a:gd name="T3" fmla="*/ 50 h 50"/>
                <a:gd name="T4" fmla="*/ 0 w 4"/>
                <a:gd name="T5" fmla="*/ 47 h 50"/>
                <a:gd name="T6" fmla="*/ 0 w 4"/>
                <a:gd name="T7" fmla="*/ 0 h 50"/>
                <a:gd name="T8" fmla="*/ 4 w 4"/>
                <a:gd name="T9" fmla="*/ 0 h 50"/>
              </a:gdLst>
              <a:ahLst/>
              <a:cxnLst>
                <a:cxn ang="0">
                  <a:pos x="T0" y="T1"/>
                </a:cxn>
                <a:cxn ang="0">
                  <a:pos x="T2" y="T3"/>
                </a:cxn>
                <a:cxn ang="0">
                  <a:pos x="T4" y="T5"/>
                </a:cxn>
                <a:cxn ang="0">
                  <a:pos x="T6" y="T7"/>
                </a:cxn>
                <a:cxn ang="0">
                  <a:pos x="T8" y="T9"/>
                </a:cxn>
              </a:cxnLst>
              <a:rect l="0" t="0" r="r" b="b"/>
              <a:pathLst>
                <a:path w="4" h="50">
                  <a:moveTo>
                    <a:pt x="4" y="0"/>
                  </a:moveTo>
                  <a:cubicBezTo>
                    <a:pt x="4" y="16"/>
                    <a:pt x="4" y="33"/>
                    <a:pt x="4" y="50"/>
                  </a:cubicBezTo>
                  <a:cubicBezTo>
                    <a:pt x="3" y="49"/>
                    <a:pt x="1" y="48"/>
                    <a:pt x="0" y="47"/>
                  </a:cubicBezTo>
                  <a:cubicBezTo>
                    <a:pt x="0" y="32"/>
                    <a:pt x="0" y="16"/>
                    <a:pt x="0" y="0"/>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49" name="Freeform 101"/>
            <p:cNvSpPr>
              <a:spLocks/>
            </p:cNvSpPr>
            <p:nvPr/>
          </p:nvSpPr>
          <p:spPr bwMode="auto">
            <a:xfrm>
              <a:off x="6361" y="3542"/>
              <a:ext cx="29" cy="61"/>
            </a:xfrm>
            <a:custGeom>
              <a:avLst/>
              <a:gdLst>
                <a:gd name="T0" fmla="*/ 0 w 12"/>
                <a:gd name="T1" fmla="*/ 26 h 26"/>
                <a:gd name="T2" fmla="*/ 0 w 12"/>
                <a:gd name="T3" fmla="*/ 0 h 26"/>
                <a:gd name="T4" fmla="*/ 8 w 12"/>
                <a:gd name="T5" fmla="*/ 25 h 26"/>
                <a:gd name="T6" fmla="*/ 0 w 12"/>
                <a:gd name="T7" fmla="*/ 25 h 26"/>
                <a:gd name="T8" fmla="*/ 0 w 12"/>
                <a:gd name="T9" fmla="*/ 26 h 26"/>
              </a:gdLst>
              <a:ahLst/>
              <a:cxnLst>
                <a:cxn ang="0">
                  <a:pos x="T0" y="T1"/>
                </a:cxn>
                <a:cxn ang="0">
                  <a:pos x="T2" y="T3"/>
                </a:cxn>
                <a:cxn ang="0">
                  <a:pos x="T4" y="T5"/>
                </a:cxn>
                <a:cxn ang="0">
                  <a:pos x="T6" y="T7"/>
                </a:cxn>
                <a:cxn ang="0">
                  <a:pos x="T8" y="T9"/>
                </a:cxn>
              </a:cxnLst>
              <a:rect l="0" t="0" r="r" b="b"/>
              <a:pathLst>
                <a:path w="12" h="26">
                  <a:moveTo>
                    <a:pt x="0" y="26"/>
                  </a:moveTo>
                  <a:cubicBezTo>
                    <a:pt x="0" y="18"/>
                    <a:pt x="0" y="10"/>
                    <a:pt x="0" y="0"/>
                  </a:cubicBezTo>
                  <a:cubicBezTo>
                    <a:pt x="10" y="8"/>
                    <a:pt x="12" y="16"/>
                    <a:pt x="8" y="25"/>
                  </a:cubicBezTo>
                  <a:cubicBezTo>
                    <a:pt x="5" y="25"/>
                    <a:pt x="2" y="25"/>
                    <a:pt x="0" y="25"/>
                  </a:cubicBezTo>
                  <a:cubicBezTo>
                    <a:pt x="0" y="25"/>
                    <a:pt x="0" y="26"/>
                    <a:pt x="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50" name="Freeform 102"/>
            <p:cNvSpPr>
              <a:spLocks/>
            </p:cNvSpPr>
            <p:nvPr/>
          </p:nvSpPr>
          <p:spPr bwMode="auto">
            <a:xfrm>
              <a:off x="3081" y="1599"/>
              <a:ext cx="18" cy="73"/>
            </a:xfrm>
            <a:custGeom>
              <a:avLst/>
              <a:gdLst>
                <a:gd name="T0" fmla="*/ 8 w 8"/>
                <a:gd name="T1" fmla="*/ 0 h 31"/>
                <a:gd name="T2" fmla="*/ 8 w 8"/>
                <a:gd name="T3" fmla="*/ 31 h 31"/>
                <a:gd name="T4" fmla="*/ 8 w 8"/>
                <a:gd name="T5" fmla="*/ 0 h 31"/>
                <a:gd name="T6" fmla="*/ 8 w 8"/>
                <a:gd name="T7" fmla="*/ 0 h 31"/>
              </a:gdLst>
              <a:ahLst/>
              <a:cxnLst>
                <a:cxn ang="0">
                  <a:pos x="T0" y="T1"/>
                </a:cxn>
                <a:cxn ang="0">
                  <a:pos x="T2" y="T3"/>
                </a:cxn>
                <a:cxn ang="0">
                  <a:pos x="T4" y="T5"/>
                </a:cxn>
                <a:cxn ang="0">
                  <a:pos x="T6" y="T7"/>
                </a:cxn>
              </a:cxnLst>
              <a:rect l="0" t="0" r="r" b="b"/>
              <a:pathLst>
                <a:path w="8" h="31">
                  <a:moveTo>
                    <a:pt x="8" y="0"/>
                  </a:moveTo>
                  <a:cubicBezTo>
                    <a:pt x="8" y="10"/>
                    <a:pt x="8" y="20"/>
                    <a:pt x="8" y="31"/>
                  </a:cubicBezTo>
                  <a:cubicBezTo>
                    <a:pt x="0" y="27"/>
                    <a:pt x="1" y="7"/>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51" name="Freeform 103"/>
            <p:cNvSpPr>
              <a:spLocks/>
            </p:cNvSpPr>
            <p:nvPr/>
          </p:nvSpPr>
          <p:spPr bwMode="auto">
            <a:xfrm>
              <a:off x="5990" y="3440"/>
              <a:ext cx="87" cy="59"/>
            </a:xfrm>
            <a:custGeom>
              <a:avLst/>
              <a:gdLst>
                <a:gd name="T0" fmla="*/ 0 w 37"/>
                <a:gd name="T1" fmla="*/ 6 h 25"/>
                <a:gd name="T2" fmla="*/ 37 w 37"/>
                <a:gd name="T3" fmla="*/ 25 h 25"/>
                <a:gd name="T4" fmla="*/ 0 w 37"/>
                <a:gd name="T5" fmla="*/ 6 h 25"/>
              </a:gdLst>
              <a:ahLst/>
              <a:cxnLst>
                <a:cxn ang="0">
                  <a:pos x="T0" y="T1"/>
                </a:cxn>
                <a:cxn ang="0">
                  <a:pos x="T2" y="T3"/>
                </a:cxn>
                <a:cxn ang="0">
                  <a:pos x="T4" y="T5"/>
                </a:cxn>
              </a:cxnLst>
              <a:rect l="0" t="0" r="r" b="b"/>
              <a:pathLst>
                <a:path w="37" h="25">
                  <a:moveTo>
                    <a:pt x="0" y="6"/>
                  </a:moveTo>
                  <a:cubicBezTo>
                    <a:pt x="18" y="0"/>
                    <a:pt x="35" y="9"/>
                    <a:pt x="37" y="25"/>
                  </a:cubicBezTo>
                  <a:cubicBezTo>
                    <a:pt x="29" y="9"/>
                    <a:pt x="16" y="7"/>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52" name="Freeform 104"/>
            <p:cNvSpPr>
              <a:spLocks/>
            </p:cNvSpPr>
            <p:nvPr/>
          </p:nvSpPr>
          <p:spPr bwMode="auto">
            <a:xfrm>
              <a:off x="7064" y="3499"/>
              <a:ext cx="56" cy="24"/>
            </a:xfrm>
            <a:custGeom>
              <a:avLst/>
              <a:gdLst>
                <a:gd name="T0" fmla="*/ 24 w 24"/>
                <a:gd name="T1" fmla="*/ 3 h 10"/>
                <a:gd name="T2" fmla="*/ 0 w 24"/>
                <a:gd name="T3" fmla="*/ 7 h 10"/>
                <a:gd name="T4" fmla="*/ 0 w 24"/>
                <a:gd name="T5" fmla="*/ 4 h 10"/>
                <a:gd name="T6" fmla="*/ 23 w 24"/>
                <a:gd name="T7" fmla="*/ 0 h 10"/>
                <a:gd name="T8" fmla="*/ 24 w 24"/>
                <a:gd name="T9" fmla="*/ 3 h 10"/>
              </a:gdLst>
              <a:ahLst/>
              <a:cxnLst>
                <a:cxn ang="0">
                  <a:pos x="T0" y="T1"/>
                </a:cxn>
                <a:cxn ang="0">
                  <a:pos x="T2" y="T3"/>
                </a:cxn>
                <a:cxn ang="0">
                  <a:pos x="T4" y="T5"/>
                </a:cxn>
                <a:cxn ang="0">
                  <a:pos x="T6" y="T7"/>
                </a:cxn>
                <a:cxn ang="0">
                  <a:pos x="T8" y="T9"/>
                </a:cxn>
              </a:cxnLst>
              <a:rect l="0" t="0" r="r" b="b"/>
              <a:pathLst>
                <a:path w="24" h="10">
                  <a:moveTo>
                    <a:pt x="24" y="3"/>
                  </a:moveTo>
                  <a:cubicBezTo>
                    <a:pt x="16" y="7"/>
                    <a:pt x="9" y="10"/>
                    <a:pt x="0" y="7"/>
                  </a:cubicBezTo>
                  <a:cubicBezTo>
                    <a:pt x="0" y="6"/>
                    <a:pt x="0" y="5"/>
                    <a:pt x="0" y="4"/>
                  </a:cubicBezTo>
                  <a:cubicBezTo>
                    <a:pt x="7" y="2"/>
                    <a:pt x="15" y="1"/>
                    <a:pt x="23" y="0"/>
                  </a:cubicBezTo>
                  <a:cubicBezTo>
                    <a:pt x="23" y="1"/>
                    <a:pt x="23" y="2"/>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32" name="Freeform 105"/>
            <p:cNvSpPr>
              <a:spLocks/>
            </p:cNvSpPr>
            <p:nvPr/>
          </p:nvSpPr>
          <p:spPr bwMode="auto">
            <a:xfrm>
              <a:off x="6101" y="3532"/>
              <a:ext cx="28" cy="55"/>
            </a:xfrm>
            <a:custGeom>
              <a:avLst/>
              <a:gdLst>
                <a:gd name="T0" fmla="*/ 8 w 12"/>
                <a:gd name="T1" fmla="*/ 23 h 23"/>
                <a:gd name="T2" fmla="*/ 0 w 12"/>
                <a:gd name="T3" fmla="*/ 1 h 23"/>
                <a:gd name="T4" fmla="*/ 2 w 12"/>
                <a:gd name="T5" fmla="*/ 0 h 23"/>
                <a:gd name="T6" fmla="*/ 12 w 12"/>
                <a:gd name="T7" fmla="*/ 21 h 23"/>
                <a:gd name="T8" fmla="*/ 8 w 12"/>
                <a:gd name="T9" fmla="*/ 23 h 23"/>
              </a:gdLst>
              <a:ahLst/>
              <a:cxnLst>
                <a:cxn ang="0">
                  <a:pos x="T0" y="T1"/>
                </a:cxn>
                <a:cxn ang="0">
                  <a:pos x="T2" y="T3"/>
                </a:cxn>
                <a:cxn ang="0">
                  <a:pos x="T4" y="T5"/>
                </a:cxn>
                <a:cxn ang="0">
                  <a:pos x="T6" y="T7"/>
                </a:cxn>
                <a:cxn ang="0">
                  <a:pos x="T8" y="T9"/>
                </a:cxn>
              </a:cxnLst>
              <a:rect l="0" t="0" r="r" b="b"/>
              <a:pathLst>
                <a:path w="12" h="23">
                  <a:moveTo>
                    <a:pt x="8" y="23"/>
                  </a:moveTo>
                  <a:cubicBezTo>
                    <a:pt x="5" y="15"/>
                    <a:pt x="3" y="8"/>
                    <a:pt x="0" y="1"/>
                  </a:cubicBezTo>
                  <a:cubicBezTo>
                    <a:pt x="0" y="1"/>
                    <a:pt x="1" y="0"/>
                    <a:pt x="2" y="0"/>
                  </a:cubicBezTo>
                  <a:cubicBezTo>
                    <a:pt x="9" y="5"/>
                    <a:pt x="11" y="13"/>
                    <a:pt x="12" y="21"/>
                  </a:cubicBezTo>
                  <a:cubicBezTo>
                    <a:pt x="11" y="22"/>
                    <a:pt x="9" y="22"/>
                    <a:pt x="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33" name="Freeform 106"/>
            <p:cNvSpPr>
              <a:spLocks/>
            </p:cNvSpPr>
            <p:nvPr/>
          </p:nvSpPr>
          <p:spPr bwMode="auto">
            <a:xfrm>
              <a:off x="6108" y="3596"/>
              <a:ext cx="29" cy="33"/>
            </a:xfrm>
            <a:custGeom>
              <a:avLst/>
              <a:gdLst>
                <a:gd name="T0" fmla="*/ 0 w 12"/>
                <a:gd name="T1" fmla="*/ 13 h 14"/>
                <a:gd name="T2" fmla="*/ 8 w 12"/>
                <a:gd name="T3" fmla="*/ 0 h 14"/>
                <a:gd name="T4" fmla="*/ 2 w 12"/>
                <a:gd name="T5" fmla="*/ 14 h 14"/>
                <a:gd name="T6" fmla="*/ 0 w 12"/>
                <a:gd name="T7" fmla="*/ 13 h 14"/>
              </a:gdLst>
              <a:ahLst/>
              <a:cxnLst>
                <a:cxn ang="0">
                  <a:pos x="T0" y="T1"/>
                </a:cxn>
                <a:cxn ang="0">
                  <a:pos x="T2" y="T3"/>
                </a:cxn>
                <a:cxn ang="0">
                  <a:pos x="T4" y="T5"/>
                </a:cxn>
                <a:cxn ang="0">
                  <a:pos x="T6" y="T7"/>
                </a:cxn>
              </a:cxnLst>
              <a:rect l="0" t="0" r="r" b="b"/>
              <a:pathLst>
                <a:path w="12" h="14">
                  <a:moveTo>
                    <a:pt x="0" y="13"/>
                  </a:moveTo>
                  <a:cubicBezTo>
                    <a:pt x="2" y="9"/>
                    <a:pt x="5" y="5"/>
                    <a:pt x="8" y="0"/>
                  </a:cubicBezTo>
                  <a:cubicBezTo>
                    <a:pt x="12" y="7"/>
                    <a:pt x="11" y="9"/>
                    <a:pt x="2" y="14"/>
                  </a:cubicBezTo>
                  <a:cubicBezTo>
                    <a:pt x="2" y="14"/>
                    <a:pt x="1" y="13"/>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34" name="Freeform 107"/>
            <p:cNvSpPr>
              <a:spLocks/>
            </p:cNvSpPr>
            <p:nvPr/>
          </p:nvSpPr>
          <p:spPr bwMode="auto">
            <a:xfrm>
              <a:off x="2778" y="2528"/>
              <a:ext cx="35" cy="19"/>
            </a:xfrm>
            <a:custGeom>
              <a:avLst/>
              <a:gdLst>
                <a:gd name="T0" fmla="*/ 0 w 15"/>
                <a:gd name="T1" fmla="*/ 3 h 8"/>
                <a:gd name="T2" fmla="*/ 13 w 15"/>
                <a:gd name="T3" fmla="*/ 0 h 8"/>
                <a:gd name="T4" fmla="*/ 15 w 15"/>
                <a:gd name="T5" fmla="*/ 4 h 8"/>
                <a:gd name="T6" fmla="*/ 2 w 15"/>
                <a:gd name="T7" fmla="*/ 8 h 8"/>
                <a:gd name="T8" fmla="*/ 0 w 15"/>
                <a:gd name="T9" fmla="*/ 3 h 8"/>
              </a:gdLst>
              <a:ahLst/>
              <a:cxnLst>
                <a:cxn ang="0">
                  <a:pos x="T0" y="T1"/>
                </a:cxn>
                <a:cxn ang="0">
                  <a:pos x="T2" y="T3"/>
                </a:cxn>
                <a:cxn ang="0">
                  <a:pos x="T4" y="T5"/>
                </a:cxn>
                <a:cxn ang="0">
                  <a:pos x="T6" y="T7"/>
                </a:cxn>
                <a:cxn ang="0">
                  <a:pos x="T8" y="T9"/>
                </a:cxn>
              </a:cxnLst>
              <a:rect l="0" t="0" r="r" b="b"/>
              <a:pathLst>
                <a:path w="15" h="8">
                  <a:moveTo>
                    <a:pt x="0" y="3"/>
                  </a:moveTo>
                  <a:cubicBezTo>
                    <a:pt x="5" y="2"/>
                    <a:pt x="9" y="1"/>
                    <a:pt x="13" y="0"/>
                  </a:cubicBezTo>
                  <a:cubicBezTo>
                    <a:pt x="14" y="1"/>
                    <a:pt x="14" y="2"/>
                    <a:pt x="15" y="4"/>
                  </a:cubicBezTo>
                  <a:cubicBezTo>
                    <a:pt x="10" y="5"/>
                    <a:pt x="6" y="6"/>
                    <a:pt x="2" y="8"/>
                  </a:cubicBezTo>
                  <a:cubicBezTo>
                    <a:pt x="1" y="6"/>
                    <a:pt x="1"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35" name="Freeform 108"/>
            <p:cNvSpPr>
              <a:spLocks/>
            </p:cNvSpPr>
            <p:nvPr/>
          </p:nvSpPr>
          <p:spPr bwMode="auto">
            <a:xfrm>
              <a:off x="3140" y="3764"/>
              <a:ext cx="40" cy="53"/>
            </a:xfrm>
            <a:custGeom>
              <a:avLst/>
              <a:gdLst>
                <a:gd name="T0" fmla="*/ 11 w 17"/>
                <a:gd name="T1" fmla="*/ 1 h 22"/>
                <a:gd name="T2" fmla="*/ 16 w 17"/>
                <a:gd name="T3" fmla="*/ 0 h 22"/>
                <a:gd name="T4" fmla="*/ 17 w 17"/>
                <a:gd name="T5" fmla="*/ 1 h 22"/>
                <a:gd name="T6" fmla="*/ 3 w 17"/>
                <a:gd name="T7" fmla="*/ 22 h 22"/>
                <a:gd name="T8" fmla="*/ 0 w 17"/>
                <a:gd name="T9" fmla="*/ 19 h 22"/>
                <a:gd name="T10" fmla="*/ 10 w 17"/>
                <a:gd name="T11" fmla="*/ 3 h 22"/>
                <a:gd name="T12" fmla="*/ 11 w 17"/>
                <a:gd name="T13" fmla="*/ 1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11" y="1"/>
                  </a:moveTo>
                  <a:cubicBezTo>
                    <a:pt x="12" y="1"/>
                    <a:pt x="14" y="0"/>
                    <a:pt x="16" y="0"/>
                  </a:cubicBezTo>
                  <a:cubicBezTo>
                    <a:pt x="16" y="0"/>
                    <a:pt x="17" y="1"/>
                    <a:pt x="17" y="1"/>
                  </a:cubicBezTo>
                  <a:cubicBezTo>
                    <a:pt x="13" y="8"/>
                    <a:pt x="8" y="15"/>
                    <a:pt x="3" y="22"/>
                  </a:cubicBezTo>
                  <a:cubicBezTo>
                    <a:pt x="2" y="21"/>
                    <a:pt x="1" y="20"/>
                    <a:pt x="0" y="19"/>
                  </a:cubicBezTo>
                  <a:cubicBezTo>
                    <a:pt x="3" y="14"/>
                    <a:pt x="6" y="8"/>
                    <a:pt x="10" y="3"/>
                  </a:cubicBezTo>
                  <a:cubicBezTo>
                    <a:pt x="10" y="2"/>
                    <a:pt x="10" y="2"/>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36" name="Freeform 109"/>
            <p:cNvSpPr>
              <a:spLocks/>
            </p:cNvSpPr>
            <p:nvPr/>
          </p:nvSpPr>
          <p:spPr bwMode="auto">
            <a:xfrm>
              <a:off x="6207" y="2931"/>
              <a:ext cx="757" cy="151"/>
            </a:xfrm>
            <a:custGeom>
              <a:avLst/>
              <a:gdLst>
                <a:gd name="T0" fmla="*/ 285 w 320"/>
                <a:gd name="T1" fmla="*/ 57 h 64"/>
                <a:gd name="T2" fmla="*/ 288 w 320"/>
                <a:gd name="T3" fmla="*/ 45 h 64"/>
                <a:gd name="T4" fmla="*/ 273 w 320"/>
                <a:gd name="T5" fmla="*/ 43 h 64"/>
                <a:gd name="T6" fmla="*/ 302 w 320"/>
                <a:gd name="T7" fmla="*/ 44 h 64"/>
                <a:gd name="T8" fmla="*/ 305 w 320"/>
                <a:gd name="T9" fmla="*/ 36 h 64"/>
                <a:gd name="T10" fmla="*/ 253 w 320"/>
                <a:gd name="T11" fmla="*/ 36 h 64"/>
                <a:gd name="T12" fmla="*/ 153 w 320"/>
                <a:gd name="T13" fmla="*/ 28 h 64"/>
                <a:gd name="T14" fmla="*/ 62 w 320"/>
                <a:gd name="T15" fmla="*/ 24 h 64"/>
                <a:gd name="T16" fmla="*/ 10 w 320"/>
                <a:gd name="T17" fmla="*/ 21 h 64"/>
                <a:gd name="T18" fmla="*/ 2 w 320"/>
                <a:gd name="T19" fmla="*/ 19 h 64"/>
                <a:gd name="T20" fmla="*/ 79 w 320"/>
                <a:gd name="T21" fmla="*/ 19 h 64"/>
                <a:gd name="T22" fmla="*/ 0 w 320"/>
                <a:gd name="T23" fmla="*/ 3 h 64"/>
                <a:gd name="T24" fmla="*/ 0 w 320"/>
                <a:gd name="T25" fmla="*/ 0 h 64"/>
                <a:gd name="T26" fmla="*/ 29 w 320"/>
                <a:gd name="T27" fmla="*/ 2 h 64"/>
                <a:gd name="T28" fmla="*/ 77 w 320"/>
                <a:gd name="T29" fmla="*/ 5 h 64"/>
                <a:gd name="T30" fmla="*/ 194 w 320"/>
                <a:gd name="T31" fmla="*/ 10 h 64"/>
                <a:gd name="T32" fmla="*/ 270 w 320"/>
                <a:gd name="T33" fmla="*/ 18 h 64"/>
                <a:gd name="T34" fmla="*/ 284 w 320"/>
                <a:gd name="T35" fmla="*/ 20 h 64"/>
                <a:gd name="T36" fmla="*/ 234 w 320"/>
                <a:gd name="T37" fmla="*/ 20 h 64"/>
                <a:gd name="T38" fmla="*/ 252 w 320"/>
                <a:gd name="T39" fmla="*/ 23 h 64"/>
                <a:gd name="T40" fmla="*/ 252 w 320"/>
                <a:gd name="T41" fmla="*/ 25 h 64"/>
                <a:gd name="T42" fmla="*/ 166 w 320"/>
                <a:gd name="T43" fmla="*/ 21 h 64"/>
                <a:gd name="T44" fmla="*/ 165 w 320"/>
                <a:gd name="T45" fmla="*/ 23 h 64"/>
                <a:gd name="T46" fmla="*/ 253 w 320"/>
                <a:gd name="T47" fmla="*/ 30 h 64"/>
                <a:gd name="T48" fmla="*/ 313 w 320"/>
                <a:gd name="T49" fmla="*/ 32 h 64"/>
                <a:gd name="T50" fmla="*/ 320 w 320"/>
                <a:gd name="T51" fmla="*/ 35 h 64"/>
                <a:gd name="T52" fmla="*/ 319 w 320"/>
                <a:gd name="T53" fmla="*/ 37 h 64"/>
                <a:gd name="T54" fmla="*/ 311 w 320"/>
                <a:gd name="T55" fmla="*/ 34 h 64"/>
                <a:gd name="T56" fmla="*/ 309 w 320"/>
                <a:gd name="T57" fmla="*/ 57 h 64"/>
                <a:gd name="T58" fmla="*/ 307 w 320"/>
                <a:gd name="T59" fmla="*/ 51 h 64"/>
                <a:gd name="T60" fmla="*/ 290 w 320"/>
                <a:gd name="T61" fmla="*/ 64 h 64"/>
                <a:gd name="T62" fmla="*/ 288 w 320"/>
                <a:gd name="T63" fmla="*/ 61 h 64"/>
                <a:gd name="T64" fmla="*/ 291 w 320"/>
                <a:gd name="T65" fmla="*/ 55 h 64"/>
                <a:gd name="T66" fmla="*/ 285 w 320"/>
                <a:gd name="T6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0" h="64">
                  <a:moveTo>
                    <a:pt x="285" y="57"/>
                  </a:moveTo>
                  <a:cubicBezTo>
                    <a:pt x="286" y="53"/>
                    <a:pt x="287" y="50"/>
                    <a:pt x="288" y="45"/>
                  </a:cubicBezTo>
                  <a:cubicBezTo>
                    <a:pt x="284" y="45"/>
                    <a:pt x="279" y="44"/>
                    <a:pt x="273" y="43"/>
                  </a:cubicBezTo>
                  <a:cubicBezTo>
                    <a:pt x="280" y="38"/>
                    <a:pt x="281" y="39"/>
                    <a:pt x="302" y="44"/>
                  </a:cubicBezTo>
                  <a:cubicBezTo>
                    <a:pt x="303" y="42"/>
                    <a:pt x="304" y="39"/>
                    <a:pt x="305" y="36"/>
                  </a:cubicBezTo>
                  <a:cubicBezTo>
                    <a:pt x="287" y="36"/>
                    <a:pt x="270" y="37"/>
                    <a:pt x="253" y="36"/>
                  </a:cubicBezTo>
                  <a:cubicBezTo>
                    <a:pt x="220" y="34"/>
                    <a:pt x="187" y="30"/>
                    <a:pt x="153" y="28"/>
                  </a:cubicBezTo>
                  <a:cubicBezTo>
                    <a:pt x="123" y="26"/>
                    <a:pt x="93" y="26"/>
                    <a:pt x="62" y="24"/>
                  </a:cubicBezTo>
                  <a:cubicBezTo>
                    <a:pt x="45" y="24"/>
                    <a:pt x="27" y="22"/>
                    <a:pt x="10" y="21"/>
                  </a:cubicBezTo>
                  <a:cubicBezTo>
                    <a:pt x="8" y="21"/>
                    <a:pt x="6" y="20"/>
                    <a:pt x="2" y="19"/>
                  </a:cubicBezTo>
                  <a:cubicBezTo>
                    <a:pt x="29" y="19"/>
                    <a:pt x="54" y="19"/>
                    <a:pt x="79" y="19"/>
                  </a:cubicBezTo>
                  <a:cubicBezTo>
                    <a:pt x="53" y="9"/>
                    <a:pt x="25" y="14"/>
                    <a:pt x="0" y="3"/>
                  </a:cubicBezTo>
                  <a:cubicBezTo>
                    <a:pt x="0" y="2"/>
                    <a:pt x="0" y="1"/>
                    <a:pt x="0" y="0"/>
                  </a:cubicBezTo>
                  <a:cubicBezTo>
                    <a:pt x="10" y="1"/>
                    <a:pt x="19" y="1"/>
                    <a:pt x="29" y="2"/>
                  </a:cubicBezTo>
                  <a:cubicBezTo>
                    <a:pt x="45" y="5"/>
                    <a:pt x="61" y="4"/>
                    <a:pt x="77" y="5"/>
                  </a:cubicBezTo>
                  <a:cubicBezTo>
                    <a:pt x="116" y="5"/>
                    <a:pt x="155" y="8"/>
                    <a:pt x="194" y="10"/>
                  </a:cubicBezTo>
                  <a:cubicBezTo>
                    <a:pt x="219" y="12"/>
                    <a:pt x="244" y="15"/>
                    <a:pt x="270" y="18"/>
                  </a:cubicBezTo>
                  <a:cubicBezTo>
                    <a:pt x="275" y="18"/>
                    <a:pt x="280" y="19"/>
                    <a:pt x="284" y="20"/>
                  </a:cubicBezTo>
                  <a:cubicBezTo>
                    <a:pt x="268" y="20"/>
                    <a:pt x="251" y="20"/>
                    <a:pt x="234" y="20"/>
                  </a:cubicBezTo>
                  <a:cubicBezTo>
                    <a:pt x="240" y="22"/>
                    <a:pt x="246" y="23"/>
                    <a:pt x="252" y="23"/>
                  </a:cubicBezTo>
                  <a:cubicBezTo>
                    <a:pt x="252" y="24"/>
                    <a:pt x="252" y="25"/>
                    <a:pt x="252" y="25"/>
                  </a:cubicBezTo>
                  <a:cubicBezTo>
                    <a:pt x="223" y="24"/>
                    <a:pt x="194" y="22"/>
                    <a:pt x="166" y="21"/>
                  </a:cubicBezTo>
                  <a:cubicBezTo>
                    <a:pt x="166" y="22"/>
                    <a:pt x="166" y="23"/>
                    <a:pt x="165" y="23"/>
                  </a:cubicBezTo>
                  <a:cubicBezTo>
                    <a:pt x="195" y="26"/>
                    <a:pt x="224" y="29"/>
                    <a:pt x="253" y="30"/>
                  </a:cubicBezTo>
                  <a:cubicBezTo>
                    <a:pt x="273" y="32"/>
                    <a:pt x="293" y="31"/>
                    <a:pt x="313" y="32"/>
                  </a:cubicBezTo>
                  <a:cubicBezTo>
                    <a:pt x="316" y="32"/>
                    <a:pt x="318" y="34"/>
                    <a:pt x="320" y="35"/>
                  </a:cubicBezTo>
                  <a:cubicBezTo>
                    <a:pt x="320" y="36"/>
                    <a:pt x="320" y="37"/>
                    <a:pt x="319" y="37"/>
                  </a:cubicBezTo>
                  <a:cubicBezTo>
                    <a:pt x="317" y="37"/>
                    <a:pt x="315" y="36"/>
                    <a:pt x="311" y="34"/>
                  </a:cubicBezTo>
                  <a:cubicBezTo>
                    <a:pt x="310" y="42"/>
                    <a:pt x="310" y="49"/>
                    <a:pt x="309" y="57"/>
                  </a:cubicBezTo>
                  <a:cubicBezTo>
                    <a:pt x="308" y="54"/>
                    <a:pt x="307" y="53"/>
                    <a:pt x="307" y="51"/>
                  </a:cubicBezTo>
                  <a:cubicBezTo>
                    <a:pt x="301" y="56"/>
                    <a:pt x="296" y="60"/>
                    <a:pt x="290" y="64"/>
                  </a:cubicBezTo>
                  <a:cubicBezTo>
                    <a:pt x="289" y="63"/>
                    <a:pt x="288" y="62"/>
                    <a:pt x="288" y="61"/>
                  </a:cubicBezTo>
                  <a:cubicBezTo>
                    <a:pt x="289" y="60"/>
                    <a:pt x="289" y="58"/>
                    <a:pt x="291" y="55"/>
                  </a:cubicBezTo>
                  <a:cubicBezTo>
                    <a:pt x="288" y="56"/>
                    <a:pt x="287" y="56"/>
                    <a:pt x="285"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37" name="Freeform 110"/>
            <p:cNvSpPr>
              <a:spLocks/>
            </p:cNvSpPr>
            <p:nvPr/>
          </p:nvSpPr>
          <p:spPr bwMode="auto">
            <a:xfrm>
              <a:off x="6210" y="2997"/>
              <a:ext cx="759" cy="97"/>
            </a:xfrm>
            <a:custGeom>
              <a:avLst/>
              <a:gdLst>
                <a:gd name="T0" fmla="*/ 284 w 321"/>
                <a:gd name="T1" fmla="*/ 29 h 41"/>
                <a:gd name="T2" fmla="*/ 249 w 321"/>
                <a:gd name="T3" fmla="*/ 27 h 41"/>
                <a:gd name="T4" fmla="*/ 232 w 321"/>
                <a:gd name="T5" fmla="*/ 26 h 41"/>
                <a:gd name="T6" fmla="*/ 226 w 321"/>
                <a:gd name="T7" fmla="*/ 22 h 41"/>
                <a:gd name="T8" fmla="*/ 227 w 321"/>
                <a:gd name="T9" fmla="*/ 20 h 41"/>
                <a:gd name="T10" fmla="*/ 244 w 321"/>
                <a:gd name="T11" fmla="*/ 20 h 41"/>
                <a:gd name="T12" fmla="*/ 206 w 321"/>
                <a:gd name="T13" fmla="*/ 31 h 41"/>
                <a:gd name="T14" fmla="*/ 321 w 321"/>
                <a:gd name="T15" fmla="*/ 39 h 41"/>
                <a:gd name="T16" fmla="*/ 321 w 321"/>
                <a:gd name="T17" fmla="*/ 40 h 41"/>
                <a:gd name="T18" fmla="*/ 275 w 321"/>
                <a:gd name="T19" fmla="*/ 40 h 41"/>
                <a:gd name="T20" fmla="*/ 229 w 321"/>
                <a:gd name="T21" fmla="*/ 39 h 41"/>
                <a:gd name="T22" fmla="*/ 185 w 321"/>
                <a:gd name="T23" fmla="*/ 38 h 41"/>
                <a:gd name="T24" fmla="*/ 139 w 321"/>
                <a:gd name="T25" fmla="*/ 34 h 41"/>
                <a:gd name="T26" fmla="*/ 92 w 321"/>
                <a:gd name="T27" fmla="*/ 32 h 41"/>
                <a:gd name="T28" fmla="*/ 46 w 321"/>
                <a:gd name="T29" fmla="*/ 30 h 41"/>
                <a:gd name="T30" fmla="*/ 0 w 321"/>
                <a:gd name="T31" fmla="*/ 25 h 41"/>
                <a:gd name="T32" fmla="*/ 21 w 321"/>
                <a:gd name="T33" fmla="*/ 25 h 41"/>
                <a:gd name="T34" fmla="*/ 21 w 321"/>
                <a:gd name="T35" fmla="*/ 18 h 41"/>
                <a:gd name="T36" fmla="*/ 12 w 321"/>
                <a:gd name="T37" fmla="*/ 8 h 41"/>
                <a:gd name="T38" fmla="*/ 1 w 321"/>
                <a:gd name="T39" fmla="*/ 8 h 41"/>
                <a:gd name="T40" fmla="*/ 5 w 321"/>
                <a:gd name="T41" fmla="*/ 0 h 41"/>
                <a:gd name="T42" fmla="*/ 16 w 321"/>
                <a:gd name="T43" fmla="*/ 2 h 41"/>
                <a:gd name="T44" fmla="*/ 22 w 321"/>
                <a:gd name="T45" fmla="*/ 11 h 41"/>
                <a:gd name="T46" fmla="*/ 43 w 321"/>
                <a:gd name="T47" fmla="*/ 6 h 41"/>
                <a:gd name="T48" fmla="*/ 42 w 321"/>
                <a:gd name="T49" fmla="*/ 16 h 41"/>
                <a:gd name="T50" fmla="*/ 60 w 321"/>
                <a:gd name="T51" fmla="*/ 16 h 41"/>
                <a:gd name="T52" fmla="*/ 34 w 321"/>
                <a:gd name="T53" fmla="*/ 18 h 41"/>
                <a:gd name="T54" fmla="*/ 25 w 321"/>
                <a:gd name="T55" fmla="*/ 24 h 41"/>
                <a:gd name="T56" fmla="*/ 40 w 321"/>
                <a:gd name="T57" fmla="*/ 26 h 41"/>
                <a:gd name="T58" fmla="*/ 97 w 321"/>
                <a:gd name="T59" fmla="*/ 26 h 41"/>
                <a:gd name="T60" fmla="*/ 104 w 321"/>
                <a:gd name="T61" fmla="*/ 24 h 41"/>
                <a:gd name="T62" fmla="*/ 100 w 321"/>
                <a:gd name="T63" fmla="*/ 18 h 41"/>
                <a:gd name="T64" fmla="*/ 96 w 321"/>
                <a:gd name="T65" fmla="*/ 12 h 41"/>
                <a:gd name="T66" fmla="*/ 104 w 321"/>
                <a:gd name="T67" fmla="*/ 10 h 41"/>
                <a:gd name="T68" fmla="*/ 83 w 321"/>
                <a:gd name="T69" fmla="*/ 7 h 41"/>
                <a:gd name="T70" fmla="*/ 83 w 321"/>
                <a:gd name="T71" fmla="*/ 5 h 41"/>
                <a:gd name="T72" fmla="*/ 115 w 321"/>
                <a:gd name="T73" fmla="*/ 5 h 41"/>
                <a:gd name="T74" fmla="*/ 109 w 321"/>
                <a:gd name="T75" fmla="*/ 26 h 41"/>
                <a:gd name="T76" fmla="*/ 144 w 321"/>
                <a:gd name="T77" fmla="*/ 26 h 41"/>
                <a:gd name="T78" fmla="*/ 146 w 321"/>
                <a:gd name="T79" fmla="*/ 16 h 41"/>
                <a:gd name="T80" fmla="*/ 136 w 321"/>
                <a:gd name="T81" fmla="*/ 14 h 41"/>
                <a:gd name="T82" fmla="*/ 137 w 321"/>
                <a:gd name="T83" fmla="*/ 12 h 41"/>
                <a:gd name="T84" fmla="*/ 158 w 321"/>
                <a:gd name="T85" fmla="*/ 12 h 41"/>
                <a:gd name="T86" fmla="*/ 185 w 321"/>
                <a:gd name="T87" fmla="*/ 29 h 41"/>
                <a:gd name="T88" fmla="*/ 189 w 321"/>
                <a:gd name="T89" fmla="*/ 10 h 41"/>
                <a:gd name="T90" fmla="*/ 197 w 321"/>
                <a:gd name="T91" fmla="*/ 31 h 41"/>
                <a:gd name="T92" fmla="*/ 203 w 321"/>
                <a:gd name="T93" fmla="*/ 11 h 41"/>
                <a:gd name="T94" fmla="*/ 204 w 321"/>
                <a:gd name="T95" fmla="*/ 11 h 41"/>
                <a:gd name="T96" fmla="*/ 203 w 321"/>
                <a:gd name="T97" fmla="*/ 21 h 41"/>
                <a:gd name="T98" fmla="*/ 225 w 321"/>
                <a:gd name="T99" fmla="*/ 11 h 41"/>
                <a:gd name="T100" fmla="*/ 267 w 321"/>
                <a:gd name="T101" fmla="*/ 20 h 41"/>
                <a:gd name="T102" fmla="*/ 260 w 321"/>
                <a:gd name="T103" fmla="*/ 24 h 41"/>
                <a:gd name="T104" fmla="*/ 284 w 321"/>
                <a:gd name="T105" fmla="*/ 29 h 41"/>
                <a:gd name="T106" fmla="*/ 284 w 321"/>
                <a:gd name="T107"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41">
                  <a:moveTo>
                    <a:pt x="284" y="29"/>
                  </a:moveTo>
                  <a:cubicBezTo>
                    <a:pt x="272" y="28"/>
                    <a:pt x="261" y="28"/>
                    <a:pt x="249" y="27"/>
                  </a:cubicBezTo>
                  <a:cubicBezTo>
                    <a:pt x="244" y="27"/>
                    <a:pt x="238" y="27"/>
                    <a:pt x="232" y="26"/>
                  </a:cubicBezTo>
                  <a:cubicBezTo>
                    <a:pt x="230" y="25"/>
                    <a:pt x="228" y="23"/>
                    <a:pt x="226" y="22"/>
                  </a:cubicBezTo>
                  <a:cubicBezTo>
                    <a:pt x="227" y="21"/>
                    <a:pt x="227" y="20"/>
                    <a:pt x="227" y="20"/>
                  </a:cubicBezTo>
                  <a:cubicBezTo>
                    <a:pt x="232" y="20"/>
                    <a:pt x="237" y="20"/>
                    <a:pt x="244" y="20"/>
                  </a:cubicBezTo>
                  <a:cubicBezTo>
                    <a:pt x="222" y="13"/>
                    <a:pt x="212" y="16"/>
                    <a:pt x="206" y="31"/>
                  </a:cubicBezTo>
                  <a:cubicBezTo>
                    <a:pt x="245" y="34"/>
                    <a:pt x="283" y="37"/>
                    <a:pt x="321" y="39"/>
                  </a:cubicBezTo>
                  <a:cubicBezTo>
                    <a:pt x="321" y="40"/>
                    <a:pt x="321" y="40"/>
                    <a:pt x="321" y="40"/>
                  </a:cubicBezTo>
                  <a:cubicBezTo>
                    <a:pt x="306" y="40"/>
                    <a:pt x="291" y="41"/>
                    <a:pt x="275" y="40"/>
                  </a:cubicBezTo>
                  <a:cubicBezTo>
                    <a:pt x="260" y="40"/>
                    <a:pt x="245" y="39"/>
                    <a:pt x="229" y="39"/>
                  </a:cubicBezTo>
                  <a:cubicBezTo>
                    <a:pt x="214" y="38"/>
                    <a:pt x="200" y="38"/>
                    <a:pt x="185" y="38"/>
                  </a:cubicBezTo>
                  <a:cubicBezTo>
                    <a:pt x="170" y="37"/>
                    <a:pt x="154" y="35"/>
                    <a:pt x="139" y="34"/>
                  </a:cubicBezTo>
                  <a:cubicBezTo>
                    <a:pt x="124" y="33"/>
                    <a:pt x="108" y="32"/>
                    <a:pt x="92" y="32"/>
                  </a:cubicBezTo>
                  <a:cubicBezTo>
                    <a:pt x="77" y="31"/>
                    <a:pt x="62" y="31"/>
                    <a:pt x="46" y="30"/>
                  </a:cubicBezTo>
                  <a:cubicBezTo>
                    <a:pt x="31" y="29"/>
                    <a:pt x="16" y="28"/>
                    <a:pt x="0" y="25"/>
                  </a:cubicBezTo>
                  <a:cubicBezTo>
                    <a:pt x="7" y="25"/>
                    <a:pt x="14" y="25"/>
                    <a:pt x="21" y="25"/>
                  </a:cubicBezTo>
                  <a:cubicBezTo>
                    <a:pt x="21" y="22"/>
                    <a:pt x="21" y="20"/>
                    <a:pt x="21" y="18"/>
                  </a:cubicBezTo>
                  <a:cubicBezTo>
                    <a:pt x="17" y="15"/>
                    <a:pt x="5" y="20"/>
                    <a:pt x="12" y="8"/>
                  </a:cubicBezTo>
                  <a:cubicBezTo>
                    <a:pt x="8" y="8"/>
                    <a:pt x="5" y="8"/>
                    <a:pt x="1" y="8"/>
                  </a:cubicBezTo>
                  <a:cubicBezTo>
                    <a:pt x="3" y="4"/>
                    <a:pt x="4" y="1"/>
                    <a:pt x="5" y="0"/>
                  </a:cubicBezTo>
                  <a:cubicBezTo>
                    <a:pt x="9" y="1"/>
                    <a:pt x="13" y="2"/>
                    <a:pt x="16" y="2"/>
                  </a:cubicBezTo>
                  <a:cubicBezTo>
                    <a:pt x="23" y="2"/>
                    <a:pt x="25" y="4"/>
                    <a:pt x="22" y="11"/>
                  </a:cubicBezTo>
                  <a:cubicBezTo>
                    <a:pt x="29" y="9"/>
                    <a:pt x="36" y="7"/>
                    <a:pt x="43" y="6"/>
                  </a:cubicBezTo>
                  <a:cubicBezTo>
                    <a:pt x="43" y="10"/>
                    <a:pt x="42" y="12"/>
                    <a:pt x="42" y="16"/>
                  </a:cubicBezTo>
                  <a:cubicBezTo>
                    <a:pt x="48" y="16"/>
                    <a:pt x="54" y="16"/>
                    <a:pt x="60" y="16"/>
                  </a:cubicBezTo>
                  <a:cubicBezTo>
                    <a:pt x="51" y="18"/>
                    <a:pt x="43" y="23"/>
                    <a:pt x="34" y="18"/>
                  </a:cubicBezTo>
                  <a:cubicBezTo>
                    <a:pt x="32" y="20"/>
                    <a:pt x="29" y="22"/>
                    <a:pt x="25" y="24"/>
                  </a:cubicBezTo>
                  <a:cubicBezTo>
                    <a:pt x="31" y="25"/>
                    <a:pt x="35" y="26"/>
                    <a:pt x="40" y="26"/>
                  </a:cubicBezTo>
                  <a:cubicBezTo>
                    <a:pt x="59" y="26"/>
                    <a:pt x="78" y="26"/>
                    <a:pt x="97" y="26"/>
                  </a:cubicBezTo>
                  <a:cubicBezTo>
                    <a:pt x="100" y="26"/>
                    <a:pt x="102" y="25"/>
                    <a:pt x="104" y="24"/>
                  </a:cubicBezTo>
                  <a:cubicBezTo>
                    <a:pt x="103" y="22"/>
                    <a:pt x="101" y="20"/>
                    <a:pt x="100" y="18"/>
                  </a:cubicBezTo>
                  <a:cubicBezTo>
                    <a:pt x="99" y="16"/>
                    <a:pt x="98" y="14"/>
                    <a:pt x="96" y="12"/>
                  </a:cubicBezTo>
                  <a:cubicBezTo>
                    <a:pt x="99" y="12"/>
                    <a:pt x="101" y="11"/>
                    <a:pt x="104" y="10"/>
                  </a:cubicBezTo>
                  <a:cubicBezTo>
                    <a:pt x="96" y="9"/>
                    <a:pt x="89" y="8"/>
                    <a:pt x="83" y="7"/>
                  </a:cubicBezTo>
                  <a:cubicBezTo>
                    <a:pt x="83" y="6"/>
                    <a:pt x="83" y="6"/>
                    <a:pt x="83" y="5"/>
                  </a:cubicBezTo>
                  <a:cubicBezTo>
                    <a:pt x="93" y="5"/>
                    <a:pt x="104" y="5"/>
                    <a:pt x="115" y="5"/>
                  </a:cubicBezTo>
                  <a:cubicBezTo>
                    <a:pt x="113" y="11"/>
                    <a:pt x="111" y="18"/>
                    <a:pt x="109" y="26"/>
                  </a:cubicBezTo>
                  <a:cubicBezTo>
                    <a:pt x="121" y="26"/>
                    <a:pt x="132" y="26"/>
                    <a:pt x="144" y="26"/>
                  </a:cubicBezTo>
                  <a:cubicBezTo>
                    <a:pt x="144" y="24"/>
                    <a:pt x="145" y="20"/>
                    <a:pt x="146" y="16"/>
                  </a:cubicBezTo>
                  <a:cubicBezTo>
                    <a:pt x="143" y="16"/>
                    <a:pt x="140" y="15"/>
                    <a:pt x="136" y="14"/>
                  </a:cubicBezTo>
                  <a:cubicBezTo>
                    <a:pt x="137" y="13"/>
                    <a:pt x="137" y="12"/>
                    <a:pt x="137" y="12"/>
                  </a:cubicBezTo>
                  <a:cubicBezTo>
                    <a:pt x="144" y="12"/>
                    <a:pt x="151" y="12"/>
                    <a:pt x="158" y="12"/>
                  </a:cubicBezTo>
                  <a:cubicBezTo>
                    <a:pt x="159" y="27"/>
                    <a:pt x="170" y="31"/>
                    <a:pt x="185" y="29"/>
                  </a:cubicBezTo>
                  <a:cubicBezTo>
                    <a:pt x="186" y="23"/>
                    <a:pt x="187" y="17"/>
                    <a:pt x="189" y="10"/>
                  </a:cubicBezTo>
                  <a:cubicBezTo>
                    <a:pt x="196" y="15"/>
                    <a:pt x="187" y="26"/>
                    <a:pt x="197" y="31"/>
                  </a:cubicBezTo>
                  <a:cubicBezTo>
                    <a:pt x="199" y="23"/>
                    <a:pt x="201" y="17"/>
                    <a:pt x="203" y="11"/>
                  </a:cubicBezTo>
                  <a:cubicBezTo>
                    <a:pt x="203" y="11"/>
                    <a:pt x="204" y="11"/>
                    <a:pt x="204" y="11"/>
                  </a:cubicBezTo>
                  <a:cubicBezTo>
                    <a:pt x="204" y="14"/>
                    <a:pt x="203" y="18"/>
                    <a:pt x="203" y="21"/>
                  </a:cubicBezTo>
                  <a:cubicBezTo>
                    <a:pt x="206" y="7"/>
                    <a:pt x="216" y="11"/>
                    <a:pt x="225" y="11"/>
                  </a:cubicBezTo>
                  <a:cubicBezTo>
                    <a:pt x="247" y="11"/>
                    <a:pt x="255" y="13"/>
                    <a:pt x="267" y="20"/>
                  </a:cubicBezTo>
                  <a:cubicBezTo>
                    <a:pt x="265" y="21"/>
                    <a:pt x="263" y="22"/>
                    <a:pt x="260" y="24"/>
                  </a:cubicBezTo>
                  <a:cubicBezTo>
                    <a:pt x="269" y="26"/>
                    <a:pt x="276" y="27"/>
                    <a:pt x="284" y="29"/>
                  </a:cubicBezTo>
                  <a:cubicBezTo>
                    <a:pt x="284" y="29"/>
                    <a:pt x="284" y="29"/>
                    <a:pt x="28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38" name="Freeform 111"/>
            <p:cNvSpPr>
              <a:spLocks/>
            </p:cNvSpPr>
            <p:nvPr/>
          </p:nvSpPr>
          <p:spPr bwMode="auto">
            <a:xfrm>
              <a:off x="6179" y="3085"/>
              <a:ext cx="679" cy="52"/>
            </a:xfrm>
            <a:custGeom>
              <a:avLst/>
              <a:gdLst>
                <a:gd name="T0" fmla="*/ 81 w 287"/>
                <a:gd name="T1" fmla="*/ 14 h 22"/>
                <a:gd name="T2" fmla="*/ 24 w 287"/>
                <a:gd name="T3" fmla="*/ 3 h 22"/>
                <a:gd name="T4" fmla="*/ 25 w 287"/>
                <a:gd name="T5" fmla="*/ 0 h 22"/>
                <a:gd name="T6" fmla="*/ 72 w 287"/>
                <a:gd name="T7" fmla="*/ 7 h 22"/>
                <a:gd name="T8" fmla="*/ 181 w 287"/>
                <a:gd name="T9" fmla="*/ 9 h 22"/>
                <a:gd name="T10" fmla="*/ 277 w 287"/>
                <a:gd name="T11" fmla="*/ 12 h 22"/>
                <a:gd name="T12" fmla="*/ 287 w 287"/>
                <a:gd name="T13" fmla="*/ 14 h 22"/>
                <a:gd name="T14" fmla="*/ 224 w 287"/>
                <a:gd name="T15" fmla="*/ 19 h 22"/>
                <a:gd name="T16" fmla="*/ 93 w 287"/>
                <a:gd name="T17" fmla="*/ 22 h 22"/>
                <a:gd name="T18" fmla="*/ 2 w 287"/>
                <a:gd name="T19" fmla="*/ 15 h 22"/>
                <a:gd name="T20" fmla="*/ 0 w 287"/>
                <a:gd name="T21" fmla="*/ 14 h 22"/>
                <a:gd name="T22" fmla="*/ 81 w 287"/>
                <a:gd name="T2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7" h="22">
                  <a:moveTo>
                    <a:pt x="81" y="14"/>
                  </a:moveTo>
                  <a:cubicBezTo>
                    <a:pt x="66" y="11"/>
                    <a:pt x="45" y="7"/>
                    <a:pt x="24" y="3"/>
                  </a:cubicBezTo>
                  <a:cubicBezTo>
                    <a:pt x="25" y="2"/>
                    <a:pt x="25" y="1"/>
                    <a:pt x="25" y="0"/>
                  </a:cubicBezTo>
                  <a:cubicBezTo>
                    <a:pt x="41" y="3"/>
                    <a:pt x="57" y="6"/>
                    <a:pt x="72" y="7"/>
                  </a:cubicBezTo>
                  <a:cubicBezTo>
                    <a:pt x="109" y="8"/>
                    <a:pt x="145" y="8"/>
                    <a:pt x="181" y="9"/>
                  </a:cubicBezTo>
                  <a:cubicBezTo>
                    <a:pt x="213" y="10"/>
                    <a:pt x="245" y="11"/>
                    <a:pt x="277" y="12"/>
                  </a:cubicBezTo>
                  <a:cubicBezTo>
                    <a:pt x="280" y="12"/>
                    <a:pt x="283" y="13"/>
                    <a:pt x="287" y="14"/>
                  </a:cubicBezTo>
                  <a:cubicBezTo>
                    <a:pt x="266" y="16"/>
                    <a:pt x="245" y="18"/>
                    <a:pt x="224" y="19"/>
                  </a:cubicBezTo>
                  <a:cubicBezTo>
                    <a:pt x="180" y="20"/>
                    <a:pt x="137" y="22"/>
                    <a:pt x="93" y="22"/>
                  </a:cubicBezTo>
                  <a:cubicBezTo>
                    <a:pt x="63" y="22"/>
                    <a:pt x="32" y="18"/>
                    <a:pt x="2" y="15"/>
                  </a:cubicBezTo>
                  <a:cubicBezTo>
                    <a:pt x="1" y="15"/>
                    <a:pt x="0" y="14"/>
                    <a:pt x="0" y="14"/>
                  </a:cubicBezTo>
                  <a:cubicBezTo>
                    <a:pt x="29" y="14"/>
                    <a:pt x="58" y="14"/>
                    <a:pt x="8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39" name="Freeform 112"/>
            <p:cNvSpPr>
              <a:spLocks/>
            </p:cNvSpPr>
            <p:nvPr/>
          </p:nvSpPr>
          <p:spPr bwMode="auto">
            <a:xfrm>
              <a:off x="5522" y="3246"/>
              <a:ext cx="52" cy="80"/>
            </a:xfrm>
            <a:custGeom>
              <a:avLst/>
              <a:gdLst>
                <a:gd name="T0" fmla="*/ 13 w 22"/>
                <a:gd name="T1" fmla="*/ 6 h 34"/>
                <a:gd name="T2" fmla="*/ 11 w 22"/>
                <a:gd name="T3" fmla="*/ 25 h 34"/>
                <a:gd name="T4" fmla="*/ 22 w 22"/>
                <a:gd name="T5" fmla="*/ 29 h 34"/>
                <a:gd name="T6" fmla="*/ 13 w 22"/>
                <a:gd name="T7" fmla="*/ 33 h 34"/>
                <a:gd name="T8" fmla="*/ 4 w 22"/>
                <a:gd name="T9" fmla="*/ 26 h 34"/>
                <a:gd name="T10" fmla="*/ 11 w 22"/>
                <a:gd name="T11" fmla="*/ 2 h 34"/>
                <a:gd name="T12" fmla="*/ 18 w 22"/>
                <a:gd name="T13" fmla="*/ 1 h 34"/>
                <a:gd name="T14" fmla="*/ 22 w 22"/>
                <a:gd name="T15" fmla="*/ 13 h 34"/>
                <a:gd name="T16" fmla="*/ 20 w 22"/>
                <a:gd name="T17" fmla="*/ 15 h 34"/>
                <a:gd name="T18" fmla="*/ 13 w 22"/>
                <a:gd name="T19"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4">
                  <a:moveTo>
                    <a:pt x="13" y="6"/>
                  </a:moveTo>
                  <a:cubicBezTo>
                    <a:pt x="8" y="12"/>
                    <a:pt x="8" y="19"/>
                    <a:pt x="11" y="25"/>
                  </a:cubicBezTo>
                  <a:cubicBezTo>
                    <a:pt x="12" y="27"/>
                    <a:pt x="18" y="28"/>
                    <a:pt x="22" y="29"/>
                  </a:cubicBezTo>
                  <a:cubicBezTo>
                    <a:pt x="19" y="31"/>
                    <a:pt x="16" y="34"/>
                    <a:pt x="13" y="33"/>
                  </a:cubicBezTo>
                  <a:cubicBezTo>
                    <a:pt x="9" y="33"/>
                    <a:pt x="6" y="30"/>
                    <a:pt x="4" y="26"/>
                  </a:cubicBezTo>
                  <a:cubicBezTo>
                    <a:pt x="0" y="19"/>
                    <a:pt x="4" y="6"/>
                    <a:pt x="11" y="2"/>
                  </a:cubicBezTo>
                  <a:cubicBezTo>
                    <a:pt x="13" y="1"/>
                    <a:pt x="18" y="0"/>
                    <a:pt x="18" y="1"/>
                  </a:cubicBezTo>
                  <a:cubicBezTo>
                    <a:pt x="20" y="5"/>
                    <a:pt x="21" y="9"/>
                    <a:pt x="22" y="13"/>
                  </a:cubicBezTo>
                  <a:cubicBezTo>
                    <a:pt x="21" y="14"/>
                    <a:pt x="21" y="14"/>
                    <a:pt x="20" y="15"/>
                  </a:cubicBezTo>
                  <a:cubicBezTo>
                    <a:pt x="18" y="12"/>
                    <a:pt x="16" y="10"/>
                    <a:pt x="1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40" name="Freeform 113"/>
            <p:cNvSpPr>
              <a:spLocks noEditPoints="1"/>
            </p:cNvSpPr>
            <p:nvPr/>
          </p:nvSpPr>
          <p:spPr bwMode="auto">
            <a:xfrm>
              <a:off x="3244" y="2646"/>
              <a:ext cx="570" cy="164"/>
            </a:xfrm>
            <a:custGeom>
              <a:avLst/>
              <a:gdLst>
                <a:gd name="T0" fmla="*/ 194 w 241"/>
                <a:gd name="T1" fmla="*/ 40 h 69"/>
                <a:gd name="T2" fmla="*/ 171 w 241"/>
                <a:gd name="T3" fmla="*/ 40 h 69"/>
                <a:gd name="T4" fmla="*/ 91 w 241"/>
                <a:gd name="T5" fmla="*/ 35 h 69"/>
                <a:gd name="T6" fmla="*/ 74 w 241"/>
                <a:gd name="T7" fmla="*/ 36 h 69"/>
                <a:gd name="T8" fmla="*/ 56 w 241"/>
                <a:gd name="T9" fmla="*/ 34 h 69"/>
                <a:gd name="T10" fmla="*/ 78 w 241"/>
                <a:gd name="T11" fmla="*/ 28 h 69"/>
                <a:gd name="T12" fmla="*/ 103 w 241"/>
                <a:gd name="T13" fmla="*/ 29 h 69"/>
                <a:gd name="T14" fmla="*/ 103 w 241"/>
                <a:gd name="T15" fmla="*/ 27 h 69"/>
                <a:gd name="T16" fmla="*/ 86 w 241"/>
                <a:gd name="T17" fmla="*/ 23 h 69"/>
                <a:gd name="T18" fmla="*/ 86 w 241"/>
                <a:gd name="T19" fmla="*/ 21 h 69"/>
                <a:gd name="T20" fmla="*/ 127 w 241"/>
                <a:gd name="T21" fmla="*/ 21 h 69"/>
                <a:gd name="T22" fmla="*/ 127 w 241"/>
                <a:gd name="T23" fmla="*/ 17 h 69"/>
                <a:gd name="T24" fmla="*/ 89 w 241"/>
                <a:gd name="T25" fmla="*/ 16 h 69"/>
                <a:gd name="T26" fmla="*/ 62 w 241"/>
                <a:gd name="T27" fmla="*/ 21 h 69"/>
                <a:gd name="T28" fmla="*/ 58 w 241"/>
                <a:gd name="T29" fmla="*/ 19 h 69"/>
                <a:gd name="T30" fmla="*/ 54 w 241"/>
                <a:gd name="T31" fmla="*/ 11 h 69"/>
                <a:gd name="T32" fmla="*/ 77 w 241"/>
                <a:gd name="T33" fmla="*/ 0 h 69"/>
                <a:gd name="T34" fmla="*/ 96 w 241"/>
                <a:gd name="T35" fmla="*/ 9 h 69"/>
                <a:gd name="T36" fmla="*/ 231 w 241"/>
                <a:gd name="T37" fmla="*/ 16 h 69"/>
                <a:gd name="T38" fmla="*/ 241 w 241"/>
                <a:gd name="T39" fmla="*/ 21 h 69"/>
                <a:gd name="T40" fmla="*/ 226 w 241"/>
                <a:gd name="T41" fmla="*/ 22 h 69"/>
                <a:gd name="T42" fmla="*/ 236 w 241"/>
                <a:gd name="T43" fmla="*/ 27 h 69"/>
                <a:gd name="T44" fmla="*/ 190 w 241"/>
                <a:gd name="T45" fmla="*/ 69 h 69"/>
                <a:gd name="T46" fmla="*/ 169 w 241"/>
                <a:gd name="T47" fmla="*/ 62 h 69"/>
                <a:gd name="T48" fmla="*/ 134 w 241"/>
                <a:gd name="T49" fmla="*/ 67 h 69"/>
                <a:gd name="T50" fmla="*/ 99 w 241"/>
                <a:gd name="T51" fmla="*/ 65 h 69"/>
                <a:gd name="T52" fmla="*/ 36 w 241"/>
                <a:gd name="T53" fmla="*/ 54 h 69"/>
                <a:gd name="T54" fmla="*/ 36 w 241"/>
                <a:gd name="T55" fmla="*/ 52 h 69"/>
                <a:gd name="T56" fmla="*/ 85 w 241"/>
                <a:gd name="T57" fmla="*/ 52 h 69"/>
                <a:gd name="T58" fmla="*/ 85 w 241"/>
                <a:gd name="T59" fmla="*/ 49 h 69"/>
                <a:gd name="T60" fmla="*/ 48 w 241"/>
                <a:gd name="T61" fmla="*/ 46 h 69"/>
                <a:gd name="T62" fmla="*/ 14 w 241"/>
                <a:gd name="T63" fmla="*/ 43 h 69"/>
                <a:gd name="T64" fmla="*/ 9 w 241"/>
                <a:gd name="T65" fmla="*/ 42 h 69"/>
                <a:gd name="T66" fmla="*/ 0 w 241"/>
                <a:gd name="T67" fmla="*/ 42 h 69"/>
                <a:gd name="T68" fmla="*/ 2 w 241"/>
                <a:gd name="T69" fmla="*/ 34 h 69"/>
                <a:gd name="T70" fmla="*/ 13 w 241"/>
                <a:gd name="T71" fmla="*/ 37 h 69"/>
                <a:gd name="T72" fmla="*/ 182 w 241"/>
                <a:gd name="T73" fmla="*/ 46 h 69"/>
                <a:gd name="T74" fmla="*/ 194 w 241"/>
                <a:gd name="T75" fmla="*/ 40 h 69"/>
                <a:gd name="T76" fmla="*/ 202 w 241"/>
                <a:gd name="T77" fmla="*/ 30 h 69"/>
                <a:gd name="T78" fmla="*/ 160 w 241"/>
                <a:gd name="T79" fmla="*/ 30 h 69"/>
                <a:gd name="T80" fmla="*/ 181 w 241"/>
                <a:gd name="T81" fmla="*/ 34 h 69"/>
                <a:gd name="T82" fmla="*/ 194 w 241"/>
                <a:gd name="T83" fmla="*/ 40 h 69"/>
                <a:gd name="T84" fmla="*/ 136 w 241"/>
                <a:gd name="T85" fmla="*/ 51 h 69"/>
                <a:gd name="T86" fmla="*/ 179 w 241"/>
                <a:gd name="T87" fmla="*/ 56 h 69"/>
                <a:gd name="T88" fmla="*/ 184 w 241"/>
                <a:gd name="T89" fmla="*/ 54 h 69"/>
                <a:gd name="T90" fmla="*/ 183 w 241"/>
                <a:gd name="T91" fmla="*/ 51 h 69"/>
                <a:gd name="T92" fmla="*/ 136 w 241"/>
                <a:gd name="T93" fmla="*/ 5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1" h="69">
                  <a:moveTo>
                    <a:pt x="194" y="40"/>
                  </a:moveTo>
                  <a:cubicBezTo>
                    <a:pt x="186" y="40"/>
                    <a:pt x="179" y="41"/>
                    <a:pt x="171" y="40"/>
                  </a:cubicBezTo>
                  <a:cubicBezTo>
                    <a:pt x="145" y="39"/>
                    <a:pt x="118" y="36"/>
                    <a:pt x="91" y="35"/>
                  </a:cubicBezTo>
                  <a:cubicBezTo>
                    <a:pt x="86" y="34"/>
                    <a:pt x="80" y="35"/>
                    <a:pt x="74" y="36"/>
                  </a:cubicBezTo>
                  <a:cubicBezTo>
                    <a:pt x="68" y="36"/>
                    <a:pt x="62" y="36"/>
                    <a:pt x="56" y="34"/>
                  </a:cubicBezTo>
                  <a:cubicBezTo>
                    <a:pt x="62" y="27"/>
                    <a:pt x="71" y="29"/>
                    <a:pt x="78" y="28"/>
                  </a:cubicBezTo>
                  <a:cubicBezTo>
                    <a:pt x="86" y="27"/>
                    <a:pt x="95" y="28"/>
                    <a:pt x="103" y="29"/>
                  </a:cubicBezTo>
                  <a:cubicBezTo>
                    <a:pt x="103" y="28"/>
                    <a:pt x="103" y="27"/>
                    <a:pt x="103" y="27"/>
                  </a:cubicBezTo>
                  <a:cubicBezTo>
                    <a:pt x="97" y="25"/>
                    <a:pt x="92" y="24"/>
                    <a:pt x="86" y="23"/>
                  </a:cubicBezTo>
                  <a:cubicBezTo>
                    <a:pt x="86" y="22"/>
                    <a:pt x="86" y="22"/>
                    <a:pt x="86" y="21"/>
                  </a:cubicBezTo>
                  <a:cubicBezTo>
                    <a:pt x="100" y="21"/>
                    <a:pt x="113" y="21"/>
                    <a:pt x="127" y="21"/>
                  </a:cubicBezTo>
                  <a:cubicBezTo>
                    <a:pt x="127" y="19"/>
                    <a:pt x="127" y="18"/>
                    <a:pt x="127" y="17"/>
                  </a:cubicBezTo>
                  <a:cubicBezTo>
                    <a:pt x="114" y="16"/>
                    <a:pt x="102" y="17"/>
                    <a:pt x="89" y="16"/>
                  </a:cubicBezTo>
                  <a:cubicBezTo>
                    <a:pt x="79" y="15"/>
                    <a:pt x="70" y="15"/>
                    <a:pt x="62" y="21"/>
                  </a:cubicBezTo>
                  <a:cubicBezTo>
                    <a:pt x="61" y="22"/>
                    <a:pt x="58" y="20"/>
                    <a:pt x="58" y="19"/>
                  </a:cubicBezTo>
                  <a:cubicBezTo>
                    <a:pt x="56" y="17"/>
                    <a:pt x="55" y="14"/>
                    <a:pt x="54" y="11"/>
                  </a:cubicBezTo>
                  <a:cubicBezTo>
                    <a:pt x="62" y="7"/>
                    <a:pt x="69" y="4"/>
                    <a:pt x="77" y="0"/>
                  </a:cubicBezTo>
                  <a:cubicBezTo>
                    <a:pt x="81" y="9"/>
                    <a:pt x="88" y="9"/>
                    <a:pt x="96" y="9"/>
                  </a:cubicBezTo>
                  <a:cubicBezTo>
                    <a:pt x="141" y="11"/>
                    <a:pt x="186" y="14"/>
                    <a:pt x="231" y="16"/>
                  </a:cubicBezTo>
                  <a:cubicBezTo>
                    <a:pt x="234" y="17"/>
                    <a:pt x="238" y="18"/>
                    <a:pt x="241" y="21"/>
                  </a:cubicBezTo>
                  <a:cubicBezTo>
                    <a:pt x="237" y="21"/>
                    <a:pt x="232" y="22"/>
                    <a:pt x="226" y="22"/>
                  </a:cubicBezTo>
                  <a:cubicBezTo>
                    <a:pt x="230" y="24"/>
                    <a:pt x="233" y="25"/>
                    <a:pt x="236" y="27"/>
                  </a:cubicBezTo>
                  <a:cubicBezTo>
                    <a:pt x="207" y="26"/>
                    <a:pt x="197" y="45"/>
                    <a:pt x="190" y="69"/>
                  </a:cubicBezTo>
                  <a:cubicBezTo>
                    <a:pt x="184" y="61"/>
                    <a:pt x="178" y="60"/>
                    <a:pt x="169" y="62"/>
                  </a:cubicBezTo>
                  <a:cubicBezTo>
                    <a:pt x="157" y="64"/>
                    <a:pt x="146" y="66"/>
                    <a:pt x="134" y="67"/>
                  </a:cubicBezTo>
                  <a:cubicBezTo>
                    <a:pt x="122" y="67"/>
                    <a:pt x="110" y="67"/>
                    <a:pt x="99" y="65"/>
                  </a:cubicBezTo>
                  <a:cubicBezTo>
                    <a:pt x="78" y="62"/>
                    <a:pt x="57" y="58"/>
                    <a:pt x="36" y="54"/>
                  </a:cubicBezTo>
                  <a:cubicBezTo>
                    <a:pt x="36" y="53"/>
                    <a:pt x="36" y="53"/>
                    <a:pt x="36" y="52"/>
                  </a:cubicBezTo>
                  <a:cubicBezTo>
                    <a:pt x="53" y="52"/>
                    <a:pt x="69" y="52"/>
                    <a:pt x="85" y="52"/>
                  </a:cubicBezTo>
                  <a:cubicBezTo>
                    <a:pt x="85" y="51"/>
                    <a:pt x="85" y="50"/>
                    <a:pt x="85" y="49"/>
                  </a:cubicBezTo>
                  <a:cubicBezTo>
                    <a:pt x="73" y="48"/>
                    <a:pt x="61" y="47"/>
                    <a:pt x="48" y="46"/>
                  </a:cubicBezTo>
                  <a:cubicBezTo>
                    <a:pt x="37" y="45"/>
                    <a:pt x="25" y="44"/>
                    <a:pt x="14" y="43"/>
                  </a:cubicBezTo>
                  <a:cubicBezTo>
                    <a:pt x="12" y="43"/>
                    <a:pt x="10" y="42"/>
                    <a:pt x="9" y="42"/>
                  </a:cubicBezTo>
                  <a:cubicBezTo>
                    <a:pt x="6" y="42"/>
                    <a:pt x="3" y="42"/>
                    <a:pt x="0" y="42"/>
                  </a:cubicBezTo>
                  <a:cubicBezTo>
                    <a:pt x="0" y="39"/>
                    <a:pt x="1" y="35"/>
                    <a:pt x="2" y="34"/>
                  </a:cubicBezTo>
                  <a:cubicBezTo>
                    <a:pt x="6" y="35"/>
                    <a:pt x="10" y="37"/>
                    <a:pt x="13" y="37"/>
                  </a:cubicBezTo>
                  <a:cubicBezTo>
                    <a:pt x="70" y="38"/>
                    <a:pt x="126" y="40"/>
                    <a:pt x="182" y="46"/>
                  </a:cubicBezTo>
                  <a:cubicBezTo>
                    <a:pt x="185" y="46"/>
                    <a:pt x="190" y="42"/>
                    <a:pt x="194" y="40"/>
                  </a:cubicBezTo>
                  <a:cubicBezTo>
                    <a:pt x="196" y="37"/>
                    <a:pt x="199" y="33"/>
                    <a:pt x="202" y="30"/>
                  </a:cubicBezTo>
                  <a:cubicBezTo>
                    <a:pt x="188" y="30"/>
                    <a:pt x="174" y="30"/>
                    <a:pt x="160" y="30"/>
                  </a:cubicBezTo>
                  <a:cubicBezTo>
                    <a:pt x="167" y="32"/>
                    <a:pt x="174" y="32"/>
                    <a:pt x="181" y="34"/>
                  </a:cubicBezTo>
                  <a:cubicBezTo>
                    <a:pt x="186" y="35"/>
                    <a:pt x="190" y="38"/>
                    <a:pt x="194" y="40"/>
                  </a:cubicBezTo>
                  <a:close/>
                  <a:moveTo>
                    <a:pt x="136" y="51"/>
                  </a:moveTo>
                  <a:cubicBezTo>
                    <a:pt x="149" y="53"/>
                    <a:pt x="164" y="55"/>
                    <a:pt x="179" y="56"/>
                  </a:cubicBezTo>
                  <a:cubicBezTo>
                    <a:pt x="180" y="56"/>
                    <a:pt x="182" y="54"/>
                    <a:pt x="184" y="54"/>
                  </a:cubicBezTo>
                  <a:cubicBezTo>
                    <a:pt x="184" y="53"/>
                    <a:pt x="184" y="52"/>
                    <a:pt x="183" y="51"/>
                  </a:cubicBezTo>
                  <a:cubicBezTo>
                    <a:pt x="167" y="51"/>
                    <a:pt x="151" y="51"/>
                    <a:pt x="136"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41" name="Freeform 114"/>
            <p:cNvSpPr>
              <a:spLocks noEditPoints="1"/>
            </p:cNvSpPr>
            <p:nvPr/>
          </p:nvSpPr>
          <p:spPr bwMode="auto">
            <a:xfrm>
              <a:off x="3282" y="2893"/>
              <a:ext cx="191" cy="431"/>
            </a:xfrm>
            <a:custGeom>
              <a:avLst/>
              <a:gdLst>
                <a:gd name="T0" fmla="*/ 19 w 81"/>
                <a:gd name="T1" fmla="*/ 108 h 182"/>
                <a:gd name="T2" fmla="*/ 27 w 81"/>
                <a:gd name="T3" fmla="*/ 83 h 182"/>
                <a:gd name="T4" fmla="*/ 12 w 81"/>
                <a:gd name="T5" fmla="*/ 82 h 182"/>
                <a:gd name="T6" fmla="*/ 26 w 81"/>
                <a:gd name="T7" fmla="*/ 10 h 182"/>
                <a:gd name="T8" fmla="*/ 30 w 81"/>
                <a:gd name="T9" fmla="*/ 14 h 182"/>
                <a:gd name="T10" fmla="*/ 31 w 81"/>
                <a:gd name="T11" fmla="*/ 17 h 182"/>
                <a:gd name="T12" fmla="*/ 38 w 81"/>
                <a:gd name="T13" fmla="*/ 14 h 182"/>
                <a:gd name="T14" fmla="*/ 39 w 81"/>
                <a:gd name="T15" fmla="*/ 16 h 182"/>
                <a:gd name="T16" fmla="*/ 42 w 81"/>
                <a:gd name="T17" fmla="*/ 0 h 182"/>
                <a:gd name="T18" fmla="*/ 45 w 81"/>
                <a:gd name="T19" fmla="*/ 0 h 182"/>
                <a:gd name="T20" fmla="*/ 48 w 81"/>
                <a:gd name="T21" fmla="*/ 19 h 182"/>
                <a:gd name="T22" fmla="*/ 52 w 81"/>
                <a:gd name="T23" fmla="*/ 8 h 182"/>
                <a:gd name="T24" fmla="*/ 57 w 81"/>
                <a:gd name="T25" fmla="*/ 61 h 182"/>
                <a:gd name="T26" fmla="*/ 57 w 81"/>
                <a:gd name="T27" fmla="*/ 61 h 182"/>
                <a:gd name="T28" fmla="*/ 53 w 81"/>
                <a:gd name="T29" fmla="*/ 75 h 182"/>
                <a:gd name="T30" fmla="*/ 51 w 81"/>
                <a:gd name="T31" fmla="*/ 75 h 182"/>
                <a:gd name="T32" fmla="*/ 48 w 81"/>
                <a:gd name="T33" fmla="*/ 63 h 182"/>
                <a:gd name="T34" fmla="*/ 44 w 81"/>
                <a:gd name="T35" fmla="*/ 80 h 182"/>
                <a:gd name="T36" fmla="*/ 42 w 81"/>
                <a:gd name="T37" fmla="*/ 81 h 182"/>
                <a:gd name="T38" fmla="*/ 39 w 81"/>
                <a:gd name="T39" fmla="*/ 75 h 182"/>
                <a:gd name="T40" fmla="*/ 43 w 81"/>
                <a:gd name="T41" fmla="*/ 95 h 182"/>
                <a:gd name="T42" fmla="*/ 46 w 81"/>
                <a:gd name="T43" fmla="*/ 92 h 182"/>
                <a:gd name="T44" fmla="*/ 68 w 81"/>
                <a:gd name="T45" fmla="*/ 106 h 182"/>
                <a:gd name="T46" fmla="*/ 66 w 81"/>
                <a:gd name="T47" fmla="*/ 115 h 182"/>
                <a:gd name="T48" fmla="*/ 81 w 81"/>
                <a:gd name="T49" fmla="*/ 113 h 182"/>
                <a:gd name="T50" fmla="*/ 48 w 81"/>
                <a:gd name="T51" fmla="*/ 141 h 182"/>
                <a:gd name="T52" fmla="*/ 29 w 81"/>
                <a:gd name="T53" fmla="*/ 182 h 182"/>
                <a:gd name="T54" fmla="*/ 29 w 81"/>
                <a:gd name="T55" fmla="*/ 171 h 182"/>
                <a:gd name="T56" fmla="*/ 33 w 81"/>
                <a:gd name="T57" fmla="*/ 156 h 182"/>
                <a:gd name="T58" fmla="*/ 9 w 81"/>
                <a:gd name="T59" fmla="*/ 171 h 182"/>
                <a:gd name="T60" fmla="*/ 1 w 81"/>
                <a:gd name="T61" fmla="*/ 177 h 182"/>
                <a:gd name="T62" fmla="*/ 1 w 81"/>
                <a:gd name="T63" fmla="*/ 162 h 182"/>
                <a:gd name="T64" fmla="*/ 11 w 81"/>
                <a:gd name="T65" fmla="*/ 116 h 182"/>
                <a:gd name="T66" fmla="*/ 18 w 81"/>
                <a:gd name="T67" fmla="*/ 109 h 182"/>
                <a:gd name="T68" fmla="*/ 17 w 81"/>
                <a:gd name="T69" fmla="*/ 126 h 182"/>
                <a:gd name="T70" fmla="*/ 24 w 81"/>
                <a:gd name="T71" fmla="*/ 123 h 182"/>
                <a:gd name="T72" fmla="*/ 22 w 81"/>
                <a:gd name="T73" fmla="*/ 146 h 182"/>
                <a:gd name="T74" fmla="*/ 19 w 81"/>
                <a:gd name="T75" fmla="*/ 150 h 182"/>
                <a:gd name="T76" fmla="*/ 13 w 81"/>
                <a:gd name="T77" fmla="*/ 146 h 182"/>
                <a:gd name="T78" fmla="*/ 10 w 81"/>
                <a:gd name="T79" fmla="*/ 163 h 182"/>
                <a:gd name="T80" fmla="*/ 27 w 81"/>
                <a:gd name="T81" fmla="*/ 145 h 182"/>
                <a:gd name="T82" fmla="*/ 31 w 81"/>
                <a:gd name="T83" fmla="*/ 121 h 182"/>
                <a:gd name="T84" fmla="*/ 19 w 81"/>
                <a:gd name="T85" fmla="*/ 108 h 182"/>
                <a:gd name="T86" fmla="*/ 46 w 81"/>
                <a:gd name="T87" fmla="*/ 130 h 182"/>
                <a:gd name="T88" fmla="*/ 42 w 81"/>
                <a:gd name="T89" fmla="*/ 119 h 182"/>
                <a:gd name="T90" fmla="*/ 40 w 81"/>
                <a:gd name="T91" fmla="*/ 119 h 182"/>
                <a:gd name="T92" fmla="*/ 40 w 81"/>
                <a:gd name="T93" fmla="*/ 138 h 182"/>
                <a:gd name="T94" fmla="*/ 57 w 81"/>
                <a:gd name="T95" fmla="*/ 120 h 182"/>
                <a:gd name="T96" fmla="*/ 51 w 81"/>
                <a:gd name="T97" fmla="*/ 118 h 182"/>
                <a:gd name="T98" fmla="*/ 46 w 81"/>
                <a:gd name="T99" fmla="*/ 13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 h="182">
                  <a:moveTo>
                    <a:pt x="19" y="108"/>
                  </a:moveTo>
                  <a:cubicBezTo>
                    <a:pt x="21" y="100"/>
                    <a:pt x="24" y="92"/>
                    <a:pt x="27" y="83"/>
                  </a:cubicBezTo>
                  <a:cubicBezTo>
                    <a:pt x="22" y="83"/>
                    <a:pt x="18" y="82"/>
                    <a:pt x="12" y="82"/>
                  </a:cubicBezTo>
                  <a:cubicBezTo>
                    <a:pt x="17" y="58"/>
                    <a:pt x="21" y="35"/>
                    <a:pt x="26" y="10"/>
                  </a:cubicBezTo>
                  <a:cubicBezTo>
                    <a:pt x="29" y="13"/>
                    <a:pt x="30" y="13"/>
                    <a:pt x="30" y="14"/>
                  </a:cubicBezTo>
                  <a:cubicBezTo>
                    <a:pt x="31" y="15"/>
                    <a:pt x="31" y="16"/>
                    <a:pt x="31" y="17"/>
                  </a:cubicBezTo>
                  <a:cubicBezTo>
                    <a:pt x="34" y="16"/>
                    <a:pt x="36" y="15"/>
                    <a:pt x="38" y="14"/>
                  </a:cubicBezTo>
                  <a:cubicBezTo>
                    <a:pt x="38" y="15"/>
                    <a:pt x="38" y="15"/>
                    <a:pt x="39" y="16"/>
                  </a:cubicBezTo>
                  <a:cubicBezTo>
                    <a:pt x="40" y="11"/>
                    <a:pt x="41" y="6"/>
                    <a:pt x="42" y="0"/>
                  </a:cubicBezTo>
                  <a:cubicBezTo>
                    <a:pt x="43" y="0"/>
                    <a:pt x="44" y="0"/>
                    <a:pt x="45" y="0"/>
                  </a:cubicBezTo>
                  <a:cubicBezTo>
                    <a:pt x="46" y="6"/>
                    <a:pt x="47" y="12"/>
                    <a:pt x="48" y="19"/>
                  </a:cubicBezTo>
                  <a:cubicBezTo>
                    <a:pt x="50" y="14"/>
                    <a:pt x="51" y="11"/>
                    <a:pt x="52" y="8"/>
                  </a:cubicBezTo>
                  <a:cubicBezTo>
                    <a:pt x="59" y="26"/>
                    <a:pt x="57" y="44"/>
                    <a:pt x="57" y="61"/>
                  </a:cubicBezTo>
                  <a:cubicBezTo>
                    <a:pt x="57" y="61"/>
                    <a:pt x="57" y="61"/>
                    <a:pt x="57" y="61"/>
                  </a:cubicBezTo>
                  <a:cubicBezTo>
                    <a:pt x="56" y="66"/>
                    <a:pt x="55" y="70"/>
                    <a:pt x="53" y="75"/>
                  </a:cubicBezTo>
                  <a:cubicBezTo>
                    <a:pt x="53" y="75"/>
                    <a:pt x="52" y="75"/>
                    <a:pt x="51" y="75"/>
                  </a:cubicBezTo>
                  <a:cubicBezTo>
                    <a:pt x="50" y="72"/>
                    <a:pt x="49" y="68"/>
                    <a:pt x="48" y="63"/>
                  </a:cubicBezTo>
                  <a:cubicBezTo>
                    <a:pt x="46" y="70"/>
                    <a:pt x="45" y="75"/>
                    <a:pt x="44" y="80"/>
                  </a:cubicBezTo>
                  <a:cubicBezTo>
                    <a:pt x="44" y="81"/>
                    <a:pt x="43" y="81"/>
                    <a:pt x="42" y="81"/>
                  </a:cubicBezTo>
                  <a:cubicBezTo>
                    <a:pt x="41" y="80"/>
                    <a:pt x="41" y="79"/>
                    <a:pt x="39" y="75"/>
                  </a:cubicBezTo>
                  <a:cubicBezTo>
                    <a:pt x="41" y="83"/>
                    <a:pt x="42" y="89"/>
                    <a:pt x="43" y="95"/>
                  </a:cubicBezTo>
                  <a:cubicBezTo>
                    <a:pt x="45" y="93"/>
                    <a:pt x="47" y="92"/>
                    <a:pt x="46" y="92"/>
                  </a:cubicBezTo>
                  <a:cubicBezTo>
                    <a:pt x="54" y="97"/>
                    <a:pt x="61" y="102"/>
                    <a:pt x="68" y="106"/>
                  </a:cubicBezTo>
                  <a:cubicBezTo>
                    <a:pt x="68" y="108"/>
                    <a:pt x="67" y="111"/>
                    <a:pt x="66" y="115"/>
                  </a:cubicBezTo>
                  <a:cubicBezTo>
                    <a:pt x="71" y="114"/>
                    <a:pt x="76" y="114"/>
                    <a:pt x="81" y="113"/>
                  </a:cubicBezTo>
                  <a:cubicBezTo>
                    <a:pt x="67" y="120"/>
                    <a:pt x="55" y="128"/>
                    <a:pt x="48" y="141"/>
                  </a:cubicBezTo>
                  <a:cubicBezTo>
                    <a:pt x="41" y="154"/>
                    <a:pt x="35" y="168"/>
                    <a:pt x="29" y="182"/>
                  </a:cubicBezTo>
                  <a:cubicBezTo>
                    <a:pt x="29" y="179"/>
                    <a:pt x="29" y="175"/>
                    <a:pt x="29" y="171"/>
                  </a:cubicBezTo>
                  <a:cubicBezTo>
                    <a:pt x="30" y="167"/>
                    <a:pt x="31" y="162"/>
                    <a:pt x="33" y="156"/>
                  </a:cubicBezTo>
                  <a:cubicBezTo>
                    <a:pt x="26" y="166"/>
                    <a:pt x="20" y="172"/>
                    <a:pt x="9" y="171"/>
                  </a:cubicBezTo>
                  <a:cubicBezTo>
                    <a:pt x="7" y="171"/>
                    <a:pt x="5" y="174"/>
                    <a:pt x="1" y="177"/>
                  </a:cubicBezTo>
                  <a:cubicBezTo>
                    <a:pt x="1" y="171"/>
                    <a:pt x="0" y="166"/>
                    <a:pt x="1" y="162"/>
                  </a:cubicBezTo>
                  <a:cubicBezTo>
                    <a:pt x="4" y="147"/>
                    <a:pt x="7" y="131"/>
                    <a:pt x="11" y="116"/>
                  </a:cubicBezTo>
                  <a:cubicBezTo>
                    <a:pt x="12" y="113"/>
                    <a:pt x="16" y="111"/>
                    <a:pt x="18" y="109"/>
                  </a:cubicBezTo>
                  <a:cubicBezTo>
                    <a:pt x="18" y="114"/>
                    <a:pt x="18" y="120"/>
                    <a:pt x="17" y="126"/>
                  </a:cubicBezTo>
                  <a:cubicBezTo>
                    <a:pt x="19" y="125"/>
                    <a:pt x="21" y="124"/>
                    <a:pt x="24" y="123"/>
                  </a:cubicBezTo>
                  <a:cubicBezTo>
                    <a:pt x="23" y="131"/>
                    <a:pt x="22" y="139"/>
                    <a:pt x="22" y="146"/>
                  </a:cubicBezTo>
                  <a:cubicBezTo>
                    <a:pt x="21" y="148"/>
                    <a:pt x="20" y="149"/>
                    <a:pt x="19" y="150"/>
                  </a:cubicBezTo>
                  <a:cubicBezTo>
                    <a:pt x="17" y="149"/>
                    <a:pt x="16" y="148"/>
                    <a:pt x="13" y="146"/>
                  </a:cubicBezTo>
                  <a:cubicBezTo>
                    <a:pt x="12" y="152"/>
                    <a:pt x="11" y="157"/>
                    <a:pt x="10" y="163"/>
                  </a:cubicBezTo>
                  <a:cubicBezTo>
                    <a:pt x="20" y="160"/>
                    <a:pt x="25" y="154"/>
                    <a:pt x="27" y="145"/>
                  </a:cubicBezTo>
                  <a:cubicBezTo>
                    <a:pt x="29" y="137"/>
                    <a:pt x="30" y="129"/>
                    <a:pt x="31" y="121"/>
                  </a:cubicBezTo>
                  <a:cubicBezTo>
                    <a:pt x="31" y="109"/>
                    <a:pt x="31" y="109"/>
                    <a:pt x="19" y="108"/>
                  </a:cubicBezTo>
                  <a:close/>
                  <a:moveTo>
                    <a:pt x="46" y="130"/>
                  </a:moveTo>
                  <a:cubicBezTo>
                    <a:pt x="44" y="125"/>
                    <a:pt x="43" y="122"/>
                    <a:pt x="42" y="119"/>
                  </a:cubicBezTo>
                  <a:cubicBezTo>
                    <a:pt x="41" y="119"/>
                    <a:pt x="41" y="119"/>
                    <a:pt x="40" y="119"/>
                  </a:cubicBezTo>
                  <a:cubicBezTo>
                    <a:pt x="40" y="125"/>
                    <a:pt x="40" y="131"/>
                    <a:pt x="40" y="138"/>
                  </a:cubicBezTo>
                  <a:cubicBezTo>
                    <a:pt x="46" y="132"/>
                    <a:pt x="51" y="126"/>
                    <a:pt x="57" y="120"/>
                  </a:cubicBezTo>
                  <a:cubicBezTo>
                    <a:pt x="55" y="119"/>
                    <a:pt x="53" y="119"/>
                    <a:pt x="51" y="118"/>
                  </a:cubicBezTo>
                  <a:cubicBezTo>
                    <a:pt x="50" y="122"/>
                    <a:pt x="48" y="125"/>
                    <a:pt x="46"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42" name="Freeform 115"/>
            <p:cNvSpPr>
              <a:spLocks/>
            </p:cNvSpPr>
            <p:nvPr/>
          </p:nvSpPr>
          <p:spPr bwMode="auto">
            <a:xfrm>
              <a:off x="3483" y="3044"/>
              <a:ext cx="33" cy="104"/>
            </a:xfrm>
            <a:custGeom>
              <a:avLst/>
              <a:gdLst>
                <a:gd name="T0" fmla="*/ 5 w 14"/>
                <a:gd name="T1" fmla="*/ 0 h 44"/>
                <a:gd name="T2" fmla="*/ 7 w 14"/>
                <a:gd name="T3" fmla="*/ 21 h 44"/>
                <a:gd name="T4" fmla="*/ 11 w 14"/>
                <a:gd name="T5" fmla="*/ 19 h 44"/>
                <a:gd name="T6" fmla="*/ 9 w 14"/>
                <a:gd name="T7" fmla="*/ 44 h 44"/>
                <a:gd name="T8" fmla="*/ 5 w 14"/>
                <a:gd name="T9" fmla="*/ 0 h 44"/>
              </a:gdLst>
              <a:ahLst/>
              <a:cxnLst>
                <a:cxn ang="0">
                  <a:pos x="T0" y="T1"/>
                </a:cxn>
                <a:cxn ang="0">
                  <a:pos x="T2" y="T3"/>
                </a:cxn>
                <a:cxn ang="0">
                  <a:pos x="T4" y="T5"/>
                </a:cxn>
                <a:cxn ang="0">
                  <a:pos x="T6" y="T7"/>
                </a:cxn>
                <a:cxn ang="0">
                  <a:pos x="T8" y="T9"/>
                </a:cxn>
              </a:cxnLst>
              <a:rect l="0" t="0" r="r" b="b"/>
              <a:pathLst>
                <a:path w="14" h="44">
                  <a:moveTo>
                    <a:pt x="5" y="0"/>
                  </a:moveTo>
                  <a:cubicBezTo>
                    <a:pt x="5" y="7"/>
                    <a:pt x="6" y="14"/>
                    <a:pt x="7" y="21"/>
                  </a:cubicBezTo>
                  <a:cubicBezTo>
                    <a:pt x="9" y="20"/>
                    <a:pt x="10" y="20"/>
                    <a:pt x="11" y="19"/>
                  </a:cubicBezTo>
                  <a:cubicBezTo>
                    <a:pt x="14" y="24"/>
                    <a:pt x="12" y="42"/>
                    <a:pt x="9" y="44"/>
                  </a:cubicBezTo>
                  <a:cubicBezTo>
                    <a:pt x="0" y="30"/>
                    <a:pt x="0" y="15"/>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43" name="Freeform 116"/>
            <p:cNvSpPr>
              <a:spLocks/>
            </p:cNvSpPr>
            <p:nvPr/>
          </p:nvSpPr>
          <p:spPr bwMode="auto">
            <a:xfrm>
              <a:off x="3506" y="3047"/>
              <a:ext cx="57" cy="19"/>
            </a:xfrm>
            <a:custGeom>
              <a:avLst/>
              <a:gdLst>
                <a:gd name="T0" fmla="*/ 24 w 24"/>
                <a:gd name="T1" fmla="*/ 8 h 8"/>
                <a:gd name="T2" fmla="*/ 0 w 24"/>
                <a:gd name="T3" fmla="*/ 8 h 8"/>
                <a:gd name="T4" fmla="*/ 24 w 24"/>
                <a:gd name="T5" fmla="*/ 8 h 8"/>
              </a:gdLst>
              <a:ahLst/>
              <a:cxnLst>
                <a:cxn ang="0">
                  <a:pos x="T0" y="T1"/>
                </a:cxn>
                <a:cxn ang="0">
                  <a:pos x="T2" y="T3"/>
                </a:cxn>
                <a:cxn ang="0">
                  <a:pos x="T4" y="T5"/>
                </a:cxn>
              </a:cxnLst>
              <a:rect l="0" t="0" r="r" b="b"/>
              <a:pathLst>
                <a:path w="24" h="8">
                  <a:moveTo>
                    <a:pt x="24" y="8"/>
                  </a:moveTo>
                  <a:cubicBezTo>
                    <a:pt x="15" y="8"/>
                    <a:pt x="8" y="8"/>
                    <a:pt x="0" y="8"/>
                  </a:cubicBezTo>
                  <a:cubicBezTo>
                    <a:pt x="4" y="1"/>
                    <a:pt x="15" y="0"/>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44" name="Freeform 117"/>
            <p:cNvSpPr>
              <a:spLocks/>
            </p:cNvSpPr>
            <p:nvPr/>
          </p:nvSpPr>
          <p:spPr bwMode="auto">
            <a:xfrm>
              <a:off x="5548" y="2608"/>
              <a:ext cx="406" cy="107"/>
            </a:xfrm>
            <a:custGeom>
              <a:avLst/>
              <a:gdLst>
                <a:gd name="T0" fmla="*/ 4 w 172"/>
                <a:gd name="T1" fmla="*/ 0 h 45"/>
                <a:gd name="T2" fmla="*/ 8 w 172"/>
                <a:gd name="T3" fmla="*/ 25 h 45"/>
                <a:gd name="T4" fmla="*/ 172 w 172"/>
                <a:gd name="T5" fmla="*/ 38 h 45"/>
                <a:gd name="T6" fmla="*/ 172 w 172"/>
                <a:gd name="T7" fmla="*/ 40 h 45"/>
                <a:gd name="T8" fmla="*/ 137 w 172"/>
                <a:gd name="T9" fmla="*/ 40 h 45"/>
                <a:gd name="T10" fmla="*/ 137 w 172"/>
                <a:gd name="T11" fmla="*/ 42 h 45"/>
                <a:gd name="T12" fmla="*/ 152 w 172"/>
                <a:gd name="T13" fmla="*/ 45 h 45"/>
                <a:gd name="T14" fmla="*/ 0 w 172"/>
                <a:gd name="T15" fmla="*/ 30 h 45"/>
                <a:gd name="T16" fmla="*/ 4 w 172"/>
                <a:gd name="T17" fmla="*/ 0 h 45"/>
                <a:gd name="T18" fmla="*/ 4 w 172"/>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45">
                  <a:moveTo>
                    <a:pt x="4" y="0"/>
                  </a:moveTo>
                  <a:cubicBezTo>
                    <a:pt x="6" y="8"/>
                    <a:pt x="7" y="16"/>
                    <a:pt x="8" y="25"/>
                  </a:cubicBezTo>
                  <a:cubicBezTo>
                    <a:pt x="63" y="27"/>
                    <a:pt x="117" y="29"/>
                    <a:pt x="172" y="38"/>
                  </a:cubicBezTo>
                  <a:cubicBezTo>
                    <a:pt x="172" y="38"/>
                    <a:pt x="172" y="39"/>
                    <a:pt x="172" y="40"/>
                  </a:cubicBezTo>
                  <a:cubicBezTo>
                    <a:pt x="160" y="40"/>
                    <a:pt x="148" y="40"/>
                    <a:pt x="137" y="40"/>
                  </a:cubicBezTo>
                  <a:cubicBezTo>
                    <a:pt x="137" y="41"/>
                    <a:pt x="137" y="41"/>
                    <a:pt x="137" y="42"/>
                  </a:cubicBezTo>
                  <a:cubicBezTo>
                    <a:pt x="142" y="43"/>
                    <a:pt x="147" y="44"/>
                    <a:pt x="152" y="45"/>
                  </a:cubicBezTo>
                  <a:cubicBezTo>
                    <a:pt x="102" y="41"/>
                    <a:pt x="51" y="45"/>
                    <a:pt x="0" y="30"/>
                  </a:cubicBezTo>
                  <a:cubicBezTo>
                    <a:pt x="1" y="21"/>
                    <a:pt x="3" y="11"/>
                    <a:pt x="4" y="0"/>
                  </a:cubicBezTo>
                  <a:cubicBezTo>
                    <a:pt x="4"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45" name="Freeform 118"/>
            <p:cNvSpPr>
              <a:spLocks/>
            </p:cNvSpPr>
            <p:nvPr/>
          </p:nvSpPr>
          <p:spPr bwMode="auto">
            <a:xfrm>
              <a:off x="5583" y="2641"/>
              <a:ext cx="175" cy="29"/>
            </a:xfrm>
            <a:custGeom>
              <a:avLst/>
              <a:gdLst>
                <a:gd name="T0" fmla="*/ 0 w 74"/>
                <a:gd name="T1" fmla="*/ 1 h 12"/>
                <a:gd name="T2" fmla="*/ 74 w 74"/>
                <a:gd name="T3" fmla="*/ 12 h 12"/>
                <a:gd name="T4" fmla="*/ 0 w 74"/>
                <a:gd name="T5" fmla="*/ 1 h 12"/>
              </a:gdLst>
              <a:ahLst/>
              <a:cxnLst>
                <a:cxn ang="0">
                  <a:pos x="T0" y="T1"/>
                </a:cxn>
                <a:cxn ang="0">
                  <a:pos x="T2" y="T3"/>
                </a:cxn>
                <a:cxn ang="0">
                  <a:pos x="T4" y="T5"/>
                </a:cxn>
              </a:cxnLst>
              <a:rect l="0" t="0" r="r" b="b"/>
              <a:pathLst>
                <a:path w="74" h="12">
                  <a:moveTo>
                    <a:pt x="0" y="1"/>
                  </a:moveTo>
                  <a:cubicBezTo>
                    <a:pt x="32" y="0"/>
                    <a:pt x="64" y="6"/>
                    <a:pt x="74" y="12"/>
                  </a:cubicBezTo>
                  <a:cubicBezTo>
                    <a:pt x="50" y="8"/>
                    <a:pt x="25"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46" name="Freeform 119"/>
            <p:cNvSpPr>
              <a:spLocks/>
            </p:cNvSpPr>
            <p:nvPr/>
          </p:nvSpPr>
          <p:spPr bwMode="auto">
            <a:xfrm>
              <a:off x="4620" y="2992"/>
              <a:ext cx="388" cy="216"/>
            </a:xfrm>
            <a:custGeom>
              <a:avLst/>
              <a:gdLst>
                <a:gd name="T0" fmla="*/ 164 w 164"/>
                <a:gd name="T1" fmla="*/ 91 h 91"/>
                <a:gd name="T2" fmla="*/ 0 w 164"/>
                <a:gd name="T3" fmla="*/ 67 h 91"/>
                <a:gd name="T4" fmla="*/ 84 w 164"/>
                <a:gd name="T5" fmla="*/ 16 h 91"/>
                <a:gd name="T6" fmla="*/ 164 w 164"/>
                <a:gd name="T7" fmla="*/ 91 h 91"/>
              </a:gdLst>
              <a:ahLst/>
              <a:cxnLst>
                <a:cxn ang="0">
                  <a:pos x="T0" y="T1"/>
                </a:cxn>
                <a:cxn ang="0">
                  <a:pos x="T2" y="T3"/>
                </a:cxn>
                <a:cxn ang="0">
                  <a:pos x="T4" y="T5"/>
                </a:cxn>
                <a:cxn ang="0">
                  <a:pos x="T6" y="T7"/>
                </a:cxn>
              </a:cxnLst>
              <a:rect l="0" t="0" r="r" b="b"/>
              <a:pathLst>
                <a:path w="164" h="91">
                  <a:moveTo>
                    <a:pt x="164" y="91"/>
                  </a:moveTo>
                  <a:cubicBezTo>
                    <a:pt x="124" y="0"/>
                    <a:pt x="46" y="7"/>
                    <a:pt x="0" y="67"/>
                  </a:cubicBezTo>
                  <a:cubicBezTo>
                    <a:pt x="4" y="42"/>
                    <a:pt x="49" y="15"/>
                    <a:pt x="84" y="16"/>
                  </a:cubicBezTo>
                  <a:cubicBezTo>
                    <a:pt x="120" y="17"/>
                    <a:pt x="160" y="55"/>
                    <a:pt x="164"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47" name="Freeform 120"/>
            <p:cNvSpPr>
              <a:spLocks/>
            </p:cNvSpPr>
            <p:nvPr/>
          </p:nvSpPr>
          <p:spPr bwMode="auto">
            <a:xfrm>
              <a:off x="4523" y="3397"/>
              <a:ext cx="64" cy="261"/>
            </a:xfrm>
            <a:custGeom>
              <a:avLst/>
              <a:gdLst>
                <a:gd name="T0" fmla="*/ 8 w 27"/>
                <a:gd name="T1" fmla="*/ 0 h 110"/>
                <a:gd name="T2" fmla="*/ 15 w 27"/>
                <a:gd name="T3" fmla="*/ 56 h 110"/>
                <a:gd name="T4" fmla="*/ 27 w 27"/>
                <a:gd name="T5" fmla="*/ 110 h 110"/>
                <a:gd name="T6" fmla="*/ 8 w 27"/>
                <a:gd name="T7" fmla="*/ 0 h 110"/>
              </a:gdLst>
              <a:ahLst/>
              <a:cxnLst>
                <a:cxn ang="0">
                  <a:pos x="T0" y="T1"/>
                </a:cxn>
                <a:cxn ang="0">
                  <a:pos x="T2" y="T3"/>
                </a:cxn>
                <a:cxn ang="0">
                  <a:pos x="T4" y="T5"/>
                </a:cxn>
                <a:cxn ang="0">
                  <a:pos x="T6" y="T7"/>
                </a:cxn>
              </a:cxnLst>
              <a:rect l="0" t="0" r="r" b="b"/>
              <a:pathLst>
                <a:path w="27" h="110">
                  <a:moveTo>
                    <a:pt x="8" y="0"/>
                  </a:moveTo>
                  <a:cubicBezTo>
                    <a:pt x="10" y="19"/>
                    <a:pt x="11" y="38"/>
                    <a:pt x="15" y="56"/>
                  </a:cubicBezTo>
                  <a:cubicBezTo>
                    <a:pt x="18" y="74"/>
                    <a:pt x="24" y="92"/>
                    <a:pt x="27" y="110"/>
                  </a:cubicBezTo>
                  <a:cubicBezTo>
                    <a:pt x="9" y="76"/>
                    <a:pt x="0" y="39"/>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48" name="Freeform 121"/>
            <p:cNvSpPr>
              <a:spLocks/>
            </p:cNvSpPr>
            <p:nvPr/>
          </p:nvSpPr>
          <p:spPr bwMode="auto">
            <a:xfrm>
              <a:off x="6548" y="3452"/>
              <a:ext cx="128" cy="208"/>
            </a:xfrm>
            <a:custGeom>
              <a:avLst/>
              <a:gdLst>
                <a:gd name="T0" fmla="*/ 46 w 54"/>
                <a:gd name="T1" fmla="*/ 12 h 88"/>
                <a:gd name="T2" fmla="*/ 19 w 54"/>
                <a:gd name="T3" fmla="*/ 24 h 88"/>
                <a:gd name="T4" fmla="*/ 40 w 54"/>
                <a:gd name="T5" fmla="*/ 19 h 88"/>
                <a:gd name="T6" fmla="*/ 52 w 54"/>
                <a:gd name="T7" fmla="*/ 49 h 88"/>
                <a:gd name="T8" fmla="*/ 47 w 54"/>
                <a:gd name="T9" fmla="*/ 63 h 88"/>
                <a:gd name="T10" fmla="*/ 31 w 54"/>
                <a:gd name="T11" fmla="*/ 27 h 88"/>
                <a:gd name="T12" fmla="*/ 31 w 54"/>
                <a:gd name="T13" fmla="*/ 73 h 88"/>
                <a:gd name="T14" fmla="*/ 35 w 54"/>
                <a:gd name="T15" fmla="*/ 23 h 88"/>
                <a:gd name="T16" fmla="*/ 24 w 54"/>
                <a:gd name="T17" fmla="*/ 27 h 88"/>
                <a:gd name="T18" fmla="*/ 25 w 54"/>
                <a:gd name="T19" fmla="*/ 66 h 88"/>
                <a:gd name="T20" fmla="*/ 20 w 54"/>
                <a:gd name="T21" fmla="*/ 65 h 88"/>
                <a:gd name="T22" fmla="*/ 23 w 54"/>
                <a:gd name="T23" fmla="*/ 73 h 88"/>
                <a:gd name="T24" fmla="*/ 21 w 54"/>
                <a:gd name="T25" fmla="*/ 74 h 88"/>
                <a:gd name="T26" fmla="*/ 10 w 54"/>
                <a:gd name="T27" fmla="*/ 55 h 88"/>
                <a:gd name="T28" fmla="*/ 39 w 54"/>
                <a:gd name="T29" fmla="*/ 76 h 88"/>
                <a:gd name="T30" fmla="*/ 6 w 54"/>
                <a:gd name="T31" fmla="*/ 68 h 88"/>
                <a:gd name="T32" fmla="*/ 8 w 54"/>
                <a:gd name="T33" fmla="*/ 22 h 88"/>
                <a:gd name="T34" fmla="*/ 23 w 54"/>
                <a:gd name="T35" fmla="*/ 3 h 88"/>
                <a:gd name="T36" fmla="*/ 34 w 54"/>
                <a:gd name="T37" fmla="*/ 0 h 88"/>
                <a:gd name="T38" fmla="*/ 27 w 54"/>
                <a:gd name="T39" fmla="*/ 5 h 88"/>
                <a:gd name="T40" fmla="*/ 38 w 54"/>
                <a:gd name="T41" fmla="*/ 6 h 88"/>
                <a:gd name="T42" fmla="*/ 46 w 54"/>
                <a:gd name="T43" fmla="*/ 1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88">
                  <a:moveTo>
                    <a:pt x="46" y="12"/>
                  </a:moveTo>
                  <a:cubicBezTo>
                    <a:pt x="25" y="11"/>
                    <a:pt x="21" y="13"/>
                    <a:pt x="19" y="24"/>
                  </a:cubicBezTo>
                  <a:cubicBezTo>
                    <a:pt x="25" y="18"/>
                    <a:pt x="32" y="14"/>
                    <a:pt x="40" y="19"/>
                  </a:cubicBezTo>
                  <a:cubicBezTo>
                    <a:pt x="48" y="24"/>
                    <a:pt x="54" y="39"/>
                    <a:pt x="52" y="49"/>
                  </a:cubicBezTo>
                  <a:cubicBezTo>
                    <a:pt x="51" y="53"/>
                    <a:pt x="49" y="57"/>
                    <a:pt x="47" y="63"/>
                  </a:cubicBezTo>
                  <a:cubicBezTo>
                    <a:pt x="43" y="50"/>
                    <a:pt x="47" y="36"/>
                    <a:pt x="31" y="27"/>
                  </a:cubicBezTo>
                  <a:cubicBezTo>
                    <a:pt x="31" y="44"/>
                    <a:pt x="31" y="59"/>
                    <a:pt x="31" y="73"/>
                  </a:cubicBezTo>
                  <a:cubicBezTo>
                    <a:pt x="22" y="56"/>
                    <a:pt x="25" y="30"/>
                    <a:pt x="35" y="23"/>
                  </a:cubicBezTo>
                  <a:cubicBezTo>
                    <a:pt x="29" y="19"/>
                    <a:pt x="26" y="22"/>
                    <a:pt x="24" y="27"/>
                  </a:cubicBezTo>
                  <a:cubicBezTo>
                    <a:pt x="19" y="40"/>
                    <a:pt x="20" y="53"/>
                    <a:pt x="25" y="66"/>
                  </a:cubicBezTo>
                  <a:cubicBezTo>
                    <a:pt x="23" y="66"/>
                    <a:pt x="22" y="66"/>
                    <a:pt x="20" y="65"/>
                  </a:cubicBezTo>
                  <a:cubicBezTo>
                    <a:pt x="21" y="68"/>
                    <a:pt x="22" y="70"/>
                    <a:pt x="23" y="73"/>
                  </a:cubicBezTo>
                  <a:cubicBezTo>
                    <a:pt x="22" y="73"/>
                    <a:pt x="21" y="74"/>
                    <a:pt x="21" y="74"/>
                  </a:cubicBezTo>
                  <a:cubicBezTo>
                    <a:pt x="17" y="67"/>
                    <a:pt x="13" y="61"/>
                    <a:pt x="10" y="55"/>
                  </a:cubicBezTo>
                  <a:cubicBezTo>
                    <a:pt x="8" y="73"/>
                    <a:pt x="19" y="81"/>
                    <a:pt x="39" y="76"/>
                  </a:cubicBezTo>
                  <a:cubicBezTo>
                    <a:pt x="29" y="88"/>
                    <a:pt x="12" y="83"/>
                    <a:pt x="6" y="68"/>
                  </a:cubicBezTo>
                  <a:cubicBezTo>
                    <a:pt x="0" y="52"/>
                    <a:pt x="2" y="36"/>
                    <a:pt x="8" y="22"/>
                  </a:cubicBezTo>
                  <a:cubicBezTo>
                    <a:pt x="12" y="14"/>
                    <a:pt x="17" y="8"/>
                    <a:pt x="23" y="3"/>
                  </a:cubicBezTo>
                  <a:cubicBezTo>
                    <a:pt x="25" y="0"/>
                    <a:pt x="30" y="0"/>
                    <a:pt x="34" y="0"/>
                  </a:cubicBezTo>
                  <a:cubicBezTo>
                    <a:pt x="32" y="1"/>
                    <a:pt x="30" y="3"/>
                    <a:pt x="27" y="5"/>
                  </a:cubicBezTo>
                  <a:cubicBezTo>
                    <a:pt x="31" y="5"/>
                    <a:pt x="35" y="5"/>
                    <a:pt x="38" y="6"/>
                  </a:cubicBezTo>
                  <a:cubicBezTo>
                    <a:pt x="41" y="7"/>
                    <a:pt x="44" y="10"/>
                    <a:pt x="4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49" name="Freeform 122"/>
            <p:cNvSpPr>
              <a:spLocks/>
            </p:cNvSpPr>
            <p:nvPr/>
          </p:nvSpPr>
          <p:spPr bwMode="auto">
            <a:xfrm>
              <a:off x="6716" y="3466"/>
              <a:ext cx="99" cy="111"/>
            </a:xfrm>
            <a:custGeom>
              <a:avLst/>
              <a:gdLst>
                <a:gd name="T0" fmla="*/ 20 w 42"/>
                <a:gd name="T1" fmla="*/ 14 h 47"/>
                <a:gd name="T2" fmla="*/ 20 w 42"/>
                <a:gd name="T3" fmla="*/ 39 h 47"/>
                <a:gd name="T4" fmla="*/ 15 w 42"/>
                <a:gd name="T5" fmla="*/ 47 h 47"/>
                <a:gd name="T6" fmla="*/ 6 w 42"/>
                <a:gd name="T7" fmla="*/ 43 h 47"/>
                <a:gd name="T8" fmla="*/ 8 w 42"/>
                <a:gd name="T9" fmla="*/ 15 h 47"/>
                <a:gd name="T10" fmla="*/ 36 w 42"/>
                <a:gd name="T11" fmla="*/ 3 h 47"/>
                <a:gd name="T12" fmla="*/ 42 w 42"/>
                <a:gd name="T13" fmla="*/ 6 h 47"/>
                <a:gd name="T14" fmla="*/ 26 w 42"/>
                <a:gd name="T15" fmla="*/ 9 h 47"/>
                <a:gd name="T16" fmla="*/ 29 w 42"/>
                <a:gd name="T17" fmla="*/ 46 h 47"/>
                <a:gd name="T18" fmla="*/ 25 w 42"/>
                <a:gd name="T19" fmla="*/ 47 h 47"/>
                <a:gd name="T20" fmla="*/ 20 w 42"/>
                <a:gd name="T21" fmla="*/ 14 h 47"/>
                <a:gd name="T22" fmla="*/ 20 w 42"/>
                <a:gd name="T23"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7">
                  <a:moveTo>
                    <a:pt x="20" y="14"/>
                  </a:moveTo>
                  <a:cubicBezTo>
                    <a:pt x="20" y="23"/>
                    <a:pt x="20" y="31"/>
                    <a:pt x="20" y="39"/>
                  </a:cubicBezTo>
                  <a:cubicBezTo>
                    <a:pt x="19" y="42"/>
                    <a:pt x="17" y="47"/>
                    <a:pt x="15" y="47"/>
                  </a:cubicBezTo>
                  <a:cubicBezTo>
                    <a:pt x="12" y="47"/>
                    <a:pt x="8" y="45"/>
                    <a:pt x="6" y="43"/>
                  </a:cubicBezTo>
                  <a:cubicBezTo>
                    <a:pt x="0" y="36"/>
                    <a:pt x="2" y="22"/>
                    <a:pt x="8" y="15"/>
                  </a:cubicBezTo>
                  <a:cubicBezTo>
                    <a:pt x="15" y="6"/>
                    <a:pt x="28" y="0"/>
                    <a:pt x="36" y="3"/>
                  </a:cubicBezTo>
                  <a:cubicBezTo>
                    <a:pt x="38" y="3"/>
                    <a:pt x="40" y="5"/>
                    <a:pt x="42" y="6"/>
                  </a:cubicBezTo>
                  <a:cubicBezTo>
                    <a:pt x="36" y="7"/>
                    <a:pt x="31" y="8"/>
                    <a:pt x="26" y="9"/>
                  </a:cubicBezTo>
                  <a:cubicBezTo>
                    <a:pt x="27" y="22"/>
                    <a:pt x="28" y="34"/>
                    <a:pt x="29" y="46"/>
                  </a:cubicBezTo>
                  <a:cubicBezTo>
                    <a:pt x="28" y="47"/>
                    <a:pt x="26" y="47"/>
                    <a:pt x="25" y="47"/>
                  </a:cubicBezTo>
                  <a:cubicBezTo>
                    <a:pt x="23" y="36"/>
                    <a:pt x="22" y="25"/>
                    <a:pt x="20" y="14"/>
                  </a:cubicBezTo>
                  <a:cubicBezTo>
                    <a:pt x="20" y="14"/>
                    <a:pt x="20" y="14"/>
                    <a:pt x="2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50" name="Freeform 123"/>
            <p:cNvSpPr>
              <a:spLocks/>
            </p:cNvSpPr>
            <p:nvPr/>
          </p:nvSpPr>
          <p:spPr bwMode="auto">
            <a:xfrm>
              <a:off x="6796" y="3608"/>
              <a:ext cx="90" cy="48"/>
            </a:xfrm>
            <a:custGeom>
              <a:avLst/>
              <a:gdLst>
                <a:gd name="T0" fmla="*/ 38 w 38"/>
                <a:gd name="T1" fmla="*/ 7 h 20"/>
                <a:gd name="T2" fmla="*/ 13 w 38"/>
                <a:gd name="T3" fmla="*/ 18 h 20"/>
                <a:gd name="T4" fmla="*/ 0 w 38"/>
                <a:gd name="T5" fmla="*/ 3 h 20"/>
                <a:gd name="T6" fmla="*/ 34 w 38"/>
                <a:gd name="T7" fmla="*/ 0 h 20"/>
                <a:gd name="T8" fmla="*/ 35 w 38"/>
                <a:gd name="T9" fmla="*/ 4 h 20"/>
                <a:gd name="T10" fmla="*/ 12 w 38"/>
                <a:gd name="T11" fmla="*/ 10 h 20"/>
                <a:gd name="T12" fmla="*/ 12 w 38"/>
                <a:gd name="T13" fmla="*/ 12 h 20"/>
                <a:gd name="T14" fmla="*/ 38 w 38"/>
                <a:gd name="T15" fmla="*/ 7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0">
                  <a:moveTo>
                    <a:pt x="38" y="7"/>
                  </a:moveTo>
                  <a:cubicBezTo>
                    <a:pt x="31" y="16"/>
                    <a:pt x="23" y="20"/>
                    <a:pt x="13" y="18"/>
                  </a:cubicBezTo>
                  <a:cubicBezTo>
                    <a:pt x="6" y="16"/>
                    <a:pt x="1" y="12"/>
                    <a:pt x="0" y="3"/>
                  </a:cubicBezTo>
                  <a:cubicBezTo>
                    <a:pt x="12" y="2"/>
                    <a:pt x="23" y="1"/>
                    <a:pt x="34" y="0"/>
                  </a:cubicBezTo>
                  <a:cubicBezTo>
                    <a:pt x="34" y="1"/>
                    <a:pt x="35" y="3"/>
                    <a:pt x="35" y="4"/>
                  </a:cubicBezTo>
                  <a:cubicBezTo>
                    <a:pt x="27" y="6"/>
                    <a:pt x="19" y="8"/>
                    <a:pt x="12" y="10"/>
                  </a:cubicBezTo>
                  <a:cubicBezTo>
                    <a:pt x="12" y="10"/>
                    <a:pt x="12" y="11"/>
                    <a:pt x="12" y="12"/>
                  </a:cubicBezTo>
                  <a:cubicBezTo>
                    <a:pt x="21" y="11"/>
                    <a:pt x="29" y="9"/>
                    <a:pt x="3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51" name="Freeform 124"/>
            <p:cNvSpPr>
              <a:spLocks/>
            </p:cNvSpPr>
            <p:nvPr/>
          </p:nvSpPr>
          <p:spPr bwMode="auto">
            <a:xfrm>
              <a:off x="3859" y="3390"/>
              <a:ext cx="130" cy="202"/>
            </a:xfrm>
            <a:custGeom>
              <a:avLst/>
              <a:gdLst>
                <a:gd name="T0" fmla="*/ 30 w 55"/>
                <a:gd name="T1" fmla="*/ 11 h 85"/>
                <a:gd name="T2" fmla="*/ 30 w 55"/>
                <a:gd name="T3" fmla="*/ 28 h 85"/>
                <a:gd name="T4" fmla="*/ 33 w 55"/>
                <a:gd name="T5" fmla="*/ 35 h 85"/>
                <a:gd name="T6" fmla="*/ 38 w 55"/>
                <a:gd name="T7" fmla="*/ 29 h 85"/>
                <a:gd name="T8" fmla="*/ 48 w 55"/>
                <a:gd name="T9" fmla="*/ 4 h 85"/>
                <a:gd name="T10" fmla="*/ 49 w 55"/>
                <a:gd name="T11" fmla="*/ 15 h 85"/>
                <a:gd name="T12" fmla="*/ 55 w 55"/>
                <a:gd name="T13" fmla="*/ 0 h 85"/>
                <a:gd name="T14" fmla="*/ 24 w 55"/>
                <a:gd name="T15" fmla="*/ 82 h 85"/>
                <a:gd name="T16" fmla="*/ 24 w 55"/>
                <a:gd name="T17" fmla="*/ 77 h 85"/>
                <a:gd name="T18" fmla="*/ 16 w 55"/>
                <a:gd name="T19" fmla="*/ 84 h 85"/>
                <a:gd name="T20" fmla="*/ 19 w 55"/>
                <a:gd name="T21" fmla="*/ 71 h 85"/>
                <a:gd name="T22" fmla="*/ 18 w 55"/>
                <a:gd name="T23" fmla="*/ 70 h 85"/>
                <a:gd name="T24" fmla="*/ 11 w 55"/>
                <a:gd name="T25" fmla="*/ 81 h 85"/>
                <a:gd name="T26" fmla="*/ 10 w 55"/>
                <a:gd name="T27" fmla="*/ 76 h 85"/>
                <a:gd name="T28" fmla="*/ 0 w 55"/>
                <a:gd name="T29" fmla="*/ 85 h 85"/>
                <a:gd name="T30" fmla="*/ 30 w 55"/>
                <a:gd name="T31" fmla="*/ 1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85">
                  <a:moveTo>
                    <a:pt x="30" y="11"/>
                  </a:moveTo>
                  <a:cubicBezTo>
                    <a:pt x="30" y="18"/>
                    <a:pt x="30" y="23"/>
                    <a:pt x="30" y="28"/>
                  </a:cubicBezTo>
                  <a:cubicBezTo>
                    <a:pt x="30" y="30"/>
                    <a:pt x="32" y="32"/>
                    <a:pt x="33" y="35"/>
                  </a:cubicBezTo>
                  <a:cubicBezTo>
                    <a:pt x="35" y="33"/>
                    <a:pt x="37" y="31"/>
                    <a:pt x="38" y="29"/>
                  </a:cubicBezTo>
                  <a:cubicBezTo>
                    <a:pt x="41" y="21"/>
                    <a:pt x="44" y="12"/>
                    <a:pt x="48" y="4"/>
                  </a:cubicBezTo>
                  <a:cubicBezTo>
                    <a:pt x="49" y="7"/>
                    <a:pt x="49" y="10"/>
                    <a:pt x="49" y="15"/>
                  </a:cubicBezTo>
                  <a:cubicBezTo>
                    <a:pt x="52" y="9"/>
                    <a:pt x="53" y="5"/>
                    <a:pt x="55" y="0"/>
                  </a:cubicBezTo>
                  <a:cubicBezTo>
                    <a:pt x="54" y="31"/>
                    <a:pt x="48" y="59"/>
                    <a:pt x="24" y="82"/>
                  </a:cubicBezTo>
                  <a:cubicBezTo>
                    <a:pt x="24" y="79"/>
                    <a:pt x="24" y="78"/>
                    <a:pt x="24" y="77"/>
                  </a:cubicBezTo>
                  <a:cubicBezTo>
                    <a:pt x="21" y="79"/>
                    <a:pt x="19" y="81"/>
                    <a:pt x="16" y="84"/>
                  </a:cubicBezTo>
                  <a:cubicBezTo>
                    <a:pt x="17" y="78"/>
                    <a:pt x="18" y="74"/>
                    <a:pt x="19" y="71"/>
                  </a:cubicBezTo>
                  <a:cubicBezTo>
                    <a:pt x="19" y="71"/>
                    <a:pt x="19" y="70"/>
                    <a:pt x="18" y="70"/>
                  </a:cubicBezTo>
                  <a:cubicBezTo>
                    <a:pt x="16" y="74"/>
                    <a:pt x="14" y="77"/>
                    <a:pt x="11" y="81"/>
                  </a:cubicBezTo>
                  <a:cubicBezTo>
                    <a:pt x="10" y="79"/>
                    <a:pt x="10" y="78"/>
                    <a:pt x="10" y="76"/>
                  </a:cubicBezTo>
                  <a:cubicBezTo>
                    <a:pt x="7" y="78"/>
                    <a:pt x="4" y="81"/>
                    <a:pt x="0" y="85"/>
                  </a:cubicBezTo>
                  <a:cubicBezTo>
                    <a:pt x="10" y="59"/>
                    <a:pt x="20" y="36"/>
                    <a:pt x="3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52" name="Freeform 125"/>
            <p:cNvSpPr>
              <a:spLocks/>
            </p:cNvSpPr>
            <p:nvPr/>
          </p:nvSpPr>
          <p:spPr bwMode="auto">
            <a:xfrm>
              <a:off x="3927" y="3210"/>
              <a:ext cx="43" cy="154"/>
            </a:xfrm>
            <a:custGeom>
              <a:avLst/>
              <a:gdLst>
                <a:gd name="T0" fmla="*/ 14 w 18"/>
                <a:gd name="T1" fmla="*/ 65 h 65"/>
                <a:gd name="T2" fmla="*/ 0 w 18"/>
                <a:gd name="T3" fmla="*/ 0 h 65"/>
                <a:gd name="T4" fmla="*/ 14 w 18"/>
                <a:gd name="T5" fmla="*/ 65 h 65"/>
              </a:gdLst>
              <a:ahLst/>
              <a:cxnLst>
                <a:cxn ang="0">
                  <a:pos x="T0" y="T1"/>
                </a:cxn>
                <a:cxn ang="0">
                  <a:pos x="T2" y="T3"/>
                </a:cxn>
                <a:cxn ang="0">
                  <a:pos x="T4" y="T5"/>
                </a:cxn>
              </a:cxnLst>
              <a:rect l="0" t="0" r="r" b="b"/>
              <a:pathLst>
                <a:path w="18" h="65">
                  <a:moveTo>
                    <a:pt x="14" y="65"/>
                  </a:moveTo>
                  <a:cubicBezTo>
                    <a:pt x="9" y="44"/>
                    <a:pt x="5" y="22"/>
                    <a:pt x="0" y="0"/>
                  </a:cubicBezTo>
                  <a:cubicBezTo>
                    <a:pt x="13" y="20"/>
                    <a:pt x="18" y="42"/>
                    <a:pt x="1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53" name="Freeform 126"/>
            <p:cNvSpPr>
              <a:spLocks/>
            </p:cNvSpPr>
            <p:nvPr/>
          </p:nvSpPr>
          <p:spPr bwMode="auto">
            <a:xfrm>
              <a:off x="3901" y="3220"/>
              <a:ext cx="43" cy="128"/>
            </a:xfrm>
            <a:custGeom>
              <a:avLst/>
              <a:gdLst>
                <a:gd name="T0" fmla="*/ 0 w 18"/>
                <a:gd name="T1" fmla="*/ 0 h 54"/>
                <a:gd name="T2" fmla="*/ 18 w 18"/>
                <a:gd name="T3" fmla="*/ 53 h 54"/>
                <a:gd name="T4" fmla="*/ 15 w 18"/>
                <a:gd name="T5" fmla="*/ 54 h 54"/>
                <a:gd name="T6" fmla="*/ 0 w 18"/>
                <a:gd name="T7" fmla="*/ 0 h 54"/>
              </a:gdLst>
              <a:ahLst/>
              <a:cxnLst>
                <a:cxn ang="0">
                  <a:pos x="T0" y="T1"/>
                </a:cxn>
                <a:cxn ang="0">
                  <a:pos x="T2" y="T3"/>
                </a:cxn>
                <a:cxn ang="0">
                  <a:pos x="T4" y="T5"/>
                </a:cxn>
                <a:cxn ang="0">
                  <a:pos x="T6" y="T7"/>
                </a:cxn>
              </a:cxnLst>
              <a:rect l="0" t="0" r="r" b="b"/>
              <a:pathLst>
                <a:path w="18" h="54">
                  <a:moveTo>
                    <a:pt x="0" y="0"/>
                  </a:moveTo>
                  <a:cubicBezTo>
                    <a:pt x="14" y="15"/>
                    <a:pt x="16" y="34"/>
                    <a:pt x="18" y="53"/>
                  </a:cubicBezTo>
                  <a:cubicBezTo>
                    <a:pt x="17" y="53"/>
                    <a:pt x="16" y="53"/>
                    <a:pt x="15" y="54"/>
                  </a:cubicBezTo>
                  <a:cubicBezTo>
                    <a:pt x="10" y="36"/>
                    <a:pt x="5" y="18"/>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54" name="Freeform 127"/>
            <p:cNvSpPr>
              <a:spLocks/>
            </p:cNvSpPr>
            <p:nvPr/>
          </p:nvSpPr>
          <p:spPr bwMode="auto">
            <a:xfrm>
              <a:off x="3875" y="3215"/>
              <a:ext cx="48" cy="111"/>
            </a:xfrm>
            <a:custGeom>
              <a:avLst/>
              <a:gdLst>
                <a:gd name="T0" fmla="*/ 0 w 20"/>
                <a:gd name="T1" fmla="*/ 0 h 47"/>
                <a:gd name="T2" fmla="*/ 14 w 20"/>
                <a:gd name="T3" fmla="*/ 47 h 47"/>
                <a:gd name="T4" fmla="*/ 0 w 20"/>
                <a:gd name="T5" fmla="*/ 0 h 47"/>
              </a:gdLst>
              <a:ahLst/>
              <a:cxnLst>
                <a:cxn ang="0">
                  <a:pos x="T0" y="T1"/>
                </a:cxn>
                <a:cxn ang="0">
                  <a:pos x="T2" y="T3"/>
                </a:cxn>
                <a:cxn ang="0">
                  <a:pos x="T4" y="T5"/>
                </a:cxn>
              </a:cxnLst>
              <a:rect l="0" t="0" r="r" b="b"/>
              <a:pathLst>
                <a:path w="20" h="47">
                  <a:moveTo>
                    <a:pt x="0" y="0"/>
                  </a:moveTo>
                  <a:cubicBezTo>
                    <a:pt x="12" y="6"/>
                    <a:pt x="20" y="32"/>
                    <a:pt x="14" y="47"/>
                  </a:cubicBezTo>
                  <a:cubicBezTo>
                    <a:pt x="9" y="32"/>
                    <a:pt x="4" y="1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55" name="Freeform 128"/>
            <p:cNvSpPr>
              <a:spLocks/>
            </p:cNvSpPr>
            <p:nvPr/>
          </p:nvSpPr>
          <p:spPr bwMode="auto">
            <a:xfrm>
              <a:off x="2293" y="3336"/>
              <a:ext cx="26" cy="52"/>
            </a:xfrm>
            <a:custGeom>
              <a:avLst/>
              <a:gdLst>
                <a:gd name="T0" fmla="*/ 6 w 11"/>
                <a:gd name="T1" fmla="*/ 0 h 22"/>
                <a:gd name="T2" fmla="*/ 11 w 11"/>
                <a:gd name="T3" fmla="*/ 22 h 22"/>
                <a:gd name="T4" fmla="*/ 6 w 11"/>
                <a:gd name="T5" fmla="*/ 0 h 22"/>
              </a:gdLst>
              <a:ahLst/>
              <a:cxnLst>
                <a:cxn ang="0">
                  <a:pos x="T0" y="T1"/>
                </a:cxn>
                <a:cxn ang="0">
                  <a:pos x="T2" y="T3"/>
                </a:cxn>
                <a:cxn ang="0">
                  <a:pos x="T4" y="T5"/>
                </a:cxn>
              </a:cxnLst>
              <a:rect l="0" t="0" r="r" b="b"/>
              <a:pathLst>
                <a:path w="11" h="22">
                  <a:moveTo>
                    <a:pt x="6" y="0"/>
                  </a:moveTo>
                  <a:cubicBezTo>
                    <a:pt x="8" y="7"/>
                    <a:pt x="9" y="14"/>
                    <a:pt x="11" y="22"/>
                  </a:cubicBezTo>
                  <a:cubicBezTo>
                    <a:pt x="2" y="19"/>
                    <a:pt x="0" y="1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56" name="Freeform 129"/>
            <p:cNvSpPr>
              <a:spLocks/>
            </p:cNvSpPr>
            <p:nvPr/>
          </p:nvSpPr>
          <p:spPr bwMode="auto">
            <a:xfrm>
              <a:off x="3629" y="3461"/>
              <a:ext cx="88" cy="48"/>
            </a:xfrm>
            <a:custGeom>
              <a:avLst/>
              <a:gdLst>
                <a:gd name="T0" fmla="*/ 21 w 37"/>
                <a:gd name="T1" fmla="*/ 8 h 20"/>
                <a:gd name="T2" fmla="*/ 3 w 37"/>
                <a:gd name="T3" fmla="*/ 8 h 20"/>
                <a:gd name="T4" fmla="*/ 37 w 37"/>
                <a:gd name="T5" fmla="*/ 4 h 20"/>
                <a:gd name="T6" fmla="*/ 25 w 37"/>
                <a:gd name="T7" fmla="*/ 8 h 20"/>
                <a:gd name="T8" fmla="*/ 34 w 37"/>
                <a:gd name="T9" fmla="*/ 11 h 20"/>
                <a:gd name="T10" fmla="*/ 34 w 37"/>
                <a:gd name="T11" fmla="*/ 13 h 20"/>
                <a:gd name="T12" fmla="*/ 2 w 37"/>
                <a:gd name="T13" fmla="*/ 20 h 20"/>
                <a:gd name="T14" fmla="*/ 0 w 37"/>
                <a:gd name="T15" fmla="*/ 18 h 20"/>
                <a:gd name="T16" fmla="*/ 21 w 37"/>
                <a:gd name="T1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0">
                  <a:moveTo>
                    <a:pt x="21" y="8"/>
                  </a:moveTo>
                  <a:cubicBezTo>
                    <a:pt x="14" y="8"/>
                    <a:pt x="9" y="8"/>
                    <a:pt x="3" y="8"/>
                  </a:cubicBezTo>
                  <a:cubicBezTo>
                    <a:pt x="9" y="1"/>
                    <a:pt x="21" y="0"/>
                    <a:pt x="37" y="4"/>
                  </a:cubicBezTo>
                  <a:cubicBezTo>
                    <a:pt x="32" y="6"/>
                    <a:pt x="29" y="7"/>
                    <a:pt x="25" y="8"/>
                  </a:cubicBezTo>
                  <a:cubicBezTo>
                    <a:pt x="28" y="9"/>
                    <a:pt x="31" y="10"/>
                    <a:pt x="34" y="11"/>
                  </a:cubicBezTo>
                  <a:cubicBezTo>
                    <a:pt x="34" y="12"/>
                    <a:pt x="34" y="12"/>
                    <a:pt x="34" y="13"/>
                  </a:cubicBezTo>
                  <a:cubicBezTo>
                    <a:pt x="23" y="15"/>
                    <a:pt x="12" y="18"/>
                    <a:pt x="2" y="20"/>
                  </a:cubicBezTo>
                  <a:cubicBezTo>
                    <a:pt x="1" y="20"/>
                    <a:pt x="1" y="19"/>
                    <a:pt x="0" y="18"/>
                  </a:cubicBezTo>
                  <a:cubicBezTo>
                    <a:pt x="7" y="15"/>
                    <a:pt x="13" y="12"/>
                    <a:pt x="2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57" name="Freeform 130"/>
            <p:cNvSpPr>
              <a:spLocks/>
            </p:cNvSpPr>
            <p:nvPr/>
          </p:nvSpPr>
          <p:spPr bwMode="auto">
            <a:xfrm>
              <a:off x="3409" y="3466"/>
              <a:ext cx="52" cy="128"/>
            </a:xfrm>
            <a:custGeom>
              <a:avLst/>
              <a:gdLst>
                <a:gd name="T0" fmla="*/ 10 w 22"/>
                <a:gd name="T1" fmla="*/ 44 h 54"/>
                <a:gd name="T2" fmla="*/ 0 w 22"/>
                <a:gd name="T3" fmla="*/ 1 h 54"/>
                <a:gd name="T4" fmla="*/ 3 w 22"/>
                <a:gd name="T5" fmla="*/ 0 h 54"/>
                <a:gd name="T6" fmla="*/ 22 w 22"/>
                <a:gd name="T7" fmla="*/ 54 h 54"/>
                <a:gd name="T8" fmla="*/ 10 w 22"/>
                <a:gd name="T9" fmla="*/ 44 h 54"/>
              </a:gdLst>
              <a:ahLst/>
              <a:cxnLst>
                <a:cxn ang="0">
                  <a:pos x="T0" y="T1"/>
                </a:cxn>
                <a:cxn ang="0">
                  <a:pos x="T2" y="T3"/>
                </a:cxn>
                <a:cxn ang="0">
                  <a:pos x="T4" y="T5"/>
                </a:cxn>
                <a:cxn ang="0">
                  <a:pos x="T6" y="T7"/>
                </a:cxn>
                <a:cxn ang="0">
                  <a:pos x="T8" y="T9"/>
                </a:cxn>
              </a:cxnLst>
              <a:rect l="0" t="0" r="r" b="b"/>
              <a:pathLst>
                <a:path w="22" h="54">
                  <a:moveTo>
                    <a:pt x="10" y="44"/>
                  </a:moveTo>
                  <a:cubicBezTo>
                    <a:pt x="7" y="30"/>
                    <a:pt x="4" y="16"/>
                    <a:pt x="0" y="1"/>
                  </a:cubicBezTo>
                  <a:cubicBezTo>
                    <a:pt x="1" y="1"/>
                    <a:pt x="2" y="1"/>
                    <a:pt x="3" y="0"/>
                  </a:cubicBezTo>
                  <a:cubicBezTo>
                    <a:pt x="10" y="18"/>
                    <a:pt x="16" y="36"/>
                    <a:pt x="22" y="54"/>
                  </a:cubicBezTo>
                  <a:cubicBezTo>
                    <a:pt x="19" y="51"/>
                    <a:pt x="15" y="48"/>
                    <a:pt x="1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58" name="Freeform 131"/>
            <p:cNvSpPr>
              <a:spLocks/>
            </p:cNvSpPr>
            <p:nvPr/>
          </p:nvSpPr>
          <p:spPr bwMode="auto">
            <a:xfrm>
              <a:off x="3383" y="3464"/>
              <a:ext cx="50" cy="120"/>
            </a:xfrm>
            <a:custGeom>
              <a:avLst/>
              <a:gdLst>
                <a:gd name="T0" fmla="*/ 21 w 21"/>
                <a:gd name="T1" fmla="*/ 45 h 51"/>
                <a:gd name="T2" fmla="*/ 20 w 21"/>
                <a:gd name="T3" fmla="*/ 51 h 51"/>
                <a:gd name="T4" fmla="*/ 6 w 21"/>
                <a:gd name="T5" fmla="*/ 33 h 51"/>
                <a:gd name="T6" fmla="*/ 6 w 21"/>
                <a:gd name="T7" fmla="*/ 34 h 51"/>
                <a:gd name="T8" fmla="*/ 1 w 21"/>
                <a:gd name="T9" fmla="*/ 11 h 51"/>
                <a:gd name="T10" fmla="*/ 2 w 21"/>
                <a:gd name="T11" fmla="*/ 0 h 51"/>
                <a:gd name="T12" fmla="*/ 12 w 21"/>
                <a:gd name="T13" fmla="*/ 27 h 51"/>
                <a:gd name="T14" fmla="*/ 21 w 21"/>
                <a:gd name="T15" fmla="*/ 45 h 51"/>
                <a:gd name="T16" fmla="*/ 21 w 21"/>
                <a:gd name="T17" fmla="*/ 4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1">
                  <a:moveTo>
                    <a:pt x="21" y="45"/>
                  </a:moveTo>
                  <a:cubicBezTo>
                    <a:pt x="21" y="46"/>
                    <a:pt x="21" y="48"/>
                    <a:pt x="20" y="51"/>
                  </a:cubicBezTo>
                  <a:cubicBezTo>
                    <a:pt x="15" y="44"/>
                    <a:pt x="11" y="39"/>
                    <a:pt x="6" y="33"/>
                  </a:cubicBezTo>
                  <a:cubicBezTo>
                    <a:pt x="6" y="33"/>
                    <a:pt x="6" y="34"/>
                    <a:pt x="6" y="34"/>
                  </a:cubicBezTo>
                  <a:cubicBezTo>
                    <a:pt x="5" y="26"/>
                    <a:pt x="2" y="18"/>
                    <a:pt x="1" y="11"/>
                  </a:cubicBezTo>
                  <a:cubicBezTo>
                    <a:pt x="0" y="7"/>
                    <a:pt x="1" y="4"/>
                    <a:pt x="2" y="0"/>
                  </a:cubicBezTo>
                  <a:cubicBezTo>
                    <a:pt x="6" y="9"/>
                    <a:pt x="9" y="18"/>
                    <a:pt x="12" y="27"/>
                  </a:cubicBezTo>
                  <a:cubicBezTo>
                    <a:pt x="15" y="33"/>
                    <a:pt x="18" y="39"/>
                    <a:pt x="21" y="45"/>
                  </a:cubicBezTo>
                  <a:cubicBezTo>
                    <a:pt x="21" y="45"/>
                    <a:pt x="21" y="45"/>
                    <a:pt x="2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59" name="Freeform 132"/>
            <p:cNvSpPr>
              <a:spLocks/>
            </p:cNvSpPr>
            <p:nvPr/>
          </p:nvSpPr>
          <p:spPr bwMode="auto">
            <a:xfrm>
              <a:off x="3644" y="3414"/>
              <a:ext cx="68" cy="19"/>
            </a:xfrm>
            <a:custGeom>
              <a:avLst/>
              <a:gdLst>
                <a:gd name="T0" fmla="*/ 29 w 29"/>
                <a:gd name="T1" fmla="*/ 6 h 8"/>
                <a:gd name="T2" fmla="*/ 0 w 29"/>
                <a:gd name="T3" fmla="*/ 8 h 8"/>
                <a:gd name="T4" fmla="*/ 0 w 29"/>
                <a:gd name="T5" fmla="*/ 5 h 8"/>
                <a:gd name="T6" fmla="*/ 29 w 29"/>
                <a:gd name="T7" fmla="*/ 3 h 8"/>
                <a:gd name="T8" fmla="*/ 29 w 29"/>
                <a:gd name="T9" fmla="*/ 6 h 8"/>
              </a:gdLst>
              <a:ahLst/>
              <a:cxnLst>
                <a:cxn ang="0">
                  <a:pos x="T0" y="T1"/>
                </a:cxn>
                <a:cxn ang="0">
                  <a:pos x="T2" y="T3"/>
                </a:cxn>
                <a:cxn ang="0">
                  <a:pos x="T4" y="T5"/>
                </a:cxn>
                <a:cxn ang="0">
                  <a:pos x="T6" y="T7"/>
                </a:cxn>
                <a:cxn ang="0">
                  <a:pos x="T8" y="T9"/>
                </a:cxn>
              </a:cxnLst>
              <a:rect l="0" t="0" r="r" b="b"/>
              <a:pathLst>
                <a:path w="29" h="8">
                  <a:moveTo>
                    <a:pt x="29" y="6"/>
                  </a:moveTo>
                  <a:cubicBezTo>
                    <a:pt x="19" y="7"/>
                    <a:pt x="10" y="8"/>
                    <a:pt x="0" y="8"/>
                  </a:cubicBezTo>
                  <a:cubicBezTo>
                    <a:pt x="0" y="7"/>
                    <a:pt x="0" y="6"/>
                    <a:pt x="0" y="5"/>
                  </a:cubicBezTo>
                  <a:cubicBezTo>
                    <a:pt x="9" y="0"/>
                    <a:pt x="19" y="0"/>
                    <a:pt x="29" y="3"/>
                  </a:cubicBezTo>
                  <a:cubicBezTo>
                    <a:pt x="29" y="4"/>
                    <a:pt x="29" y="5"/>
                    <a:pt x="2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60" name="Freeform 133"/>
            <p:cNvSpPr>
              <a:spLocks/>
            </p:cNvSpPr>
            <p:nvPr/>
          </p:nvSpPr>
          <p:spPr bwMode="auto">
            <a:xfrm>
              <a:off x="3627" y="3511"/>
              <a:ext cx="64" cy="26"/>
            </a:xfrm>
            <a:custGeom>
              <a:avLst/>
              <a:gdLst>
                <a:gd name="T0" fmla="*/ 0 w 27"/>
                <a:gd name="T1" fmla="*/ 8 h 11"/>
                <a:gd name="T2" fmla="*/ 27 w 27"/>
                <a:gd name="T3" fmla="*/ 4 h 11"/>
                <a:gd name="T4" fmla="*/ 0 w 27"/>
                <a:gd name="T5" fmla="*/ 11 h 11"/>
                <a:gd name="T6" fmla="*/ 0 w 27"/>
                <a:gd name="T7" fmla="*/ 8 h 11"/>
              </a:gdLst>
              <a:ahLst/>
              <a:cxnLst>
                <a:cxn ang="0">
                  <a:pos x="T0" y="T1"/>
                </a:cxn>
                <a:cxn ang="0">
                  <a:pos x="T2" y="T3"/>
                </a:cxn>
                <a:cxn ang="0">
                  <a:pos x="T4" y="T5"/>
                </a:cxn>
                <a:cxn ang="0">
                  <a:pos x="T6" y="T7"/>
                </a:cxn>
              </a:cxnLst>
              <a:rect l="0" t="0" r="r" b="b"/>
              <a:pathLst>
                <a:path w="27" h="11">
                  <a:moveTo>
                    <a:pt x="0" y="8"/>
                  </a:moveTo>
                  <a:cubicBezTo>
                    <a:pt x="8" y="2"/>
                    <a:pt x="17" y="0"/>
                    <a:pt x="27" y="4"/>
                  </a:cubicBezTo>
                  <a:cubicBezTo>
                    <a:pt x="18" y="7"/>
                    <a:pt x="9" y="9"/>
                    <a:pt x="0" y="11"/>
                  </a:cubicBezTo>
                  <a:cubicBezTo>
                    <a:pt x="0" y="10"/>
                    <a:pt x="0" y="9"/>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61" name="Freeform 134"/>
            <p:cNvSpPr>
              <a:spLocks/>
            </p:cNvSpPr>
            <p:nvPr/>
          </p:nvSpPr>
          <p:spPr bwMode="auto">
            <a:xfrm>
              <a:off x="3627" y="3220"/>
              <a:ext cx="52" cy="21"/>
            </a:xfrm>
            <a:custGeom>
              <a:avLst/>
              <a:gdLst>
                <a:gd name="T0" fmla="*/ 22 w 22"/>
                <a:gd name="T1" fmla="*/ 7 h 9"/>
                <a:gd name="T2" fmla="*/ 0 w 22"/>
                <a:gd name="T3" fmla="*/ 9 h 9"/>
                <a:gd name="T4" fmla="*/ 22 w 22"/>
                <a:gd name="T5" fmla="*/ 7 h 9"/>
              </a:gdLst>
              <a:ahLst/>
              <a:cxnLst>
                <a:cxn ang="0">
                  <a:pos x="T0" y="T1"/>
                </a:cxn>
                <a:cxn ang="0">
                  <a:pos x="T2" y="T3"/>
                </a:cxn>
                <a:cxn ang="0">
                  <a:pos x="T4" y="T5"/>
                </a:cxn>
              </a:cxnLst>
              <a:rect l="0" t="0" r="r" b="b"/>
              <a:pathLst>
                <a:path w="22" h="9">
                  <a:moveTo>
                    <a:pt x="22" y="7"/>
                  </a:moveTo>
                  <a:cubicBezTo>
                    <a:pt x="15" y="8"/>
                    <a:pt x="8" y="8"/>
                    <a:pt x="0" y="9"/>
                  </a:cubicBezTo>
                  <a:cubicBezTo>
                    <a:pt x="7" y="1"/>
                    <a:pt x="15" y="0"/>
                    <a:pt x="2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62" name="Freeform 135"/>
            <p:cNvSpPr>
              <a:spLocks/>
            </p:cNvSpPr>
            <p:nvPr/>
          </p:nvSpPr>
          <p:spPr bwMode="auto">
            <a:xfrm>
              <a:off x="5112" y="2798"/>
              <a:ext cx="48" cy="109"/>
            </a:xfrm>
            <a:custGeom>
              <a:avLst/>
              <a:gdLst>
                <a:gd name="T0" fmla="*/ 20 w 20"/>
                <a:gd name="T1" fmla="*/ 0 h 46"/>
                <a:gd name="T2" fmla="*/ 0 w 20"/>
                <a:gd name="T3" fmla="*/ 46 h 46"/>
                <a:gd name="T4" fmla="*/ 20 w 20"/>
                <a:gd name="T5" fmla="*/ 0 h 46"/>
              </a:gdLst>
              <a:ahLst/>
              <a:cxnLst>
                <a:cxn ang="0">
                  <a:pos x="T0" y="T1"/>
                </a:cxn>
                <a:cxn ang="0">
                  <a:pos x="T2" y="T3"/>
                </a:cxn>
                <a:cxn ang="0">
                  <a:pos x="T4" y="T5"/>
                </a:cxn>
              </a:cxnLst>
              <a:rect l="0" t="0" r="r" b="b"/>
              <a:pathLst>
                <a:path w="20" h="46">
                  <a:moveTo>
                    <a:pt x="20" y="0"/>
                  </a:moveTo>
                  <a:cubicBezTo>
                    <a:pt x="19" y="18"/>
                    <a:pt x="12" y="33"/>
                    <a:pt x="0" y="46"/>
                  </a:cubicBezTo>
                  <a:cubicBezTo>
                    <a:pt x="1" y="28"/>
                    <a:pt x="8" y="13"/>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63" name="Freeform 136"/>
            <p:cNvSpPr>
              <a:spLocks/>
            </p:cNvSpPr>
            <p:nvPr/>
          </p:nvSpPr>
          <p:spPr bwMode="auto">
            <a:xfrm>
              <a:off x="2844" y="3099"/>
              <a:ext cx="92" cy="42"/>
            </a:xfrm>
            <a:custGeom>
              <a:avLst/>
              <a:gdLst>
                <a:gd name="T0" fmla="*/ 0 w 39"/>
                <a:gd name="T1" fmla="*/ 12 h 18"/>
                <a:gd name="T2" fmla="*/ 39 w 39"/>
                <a:gd name="T3" fmla="*/ 8 h 18"/>
                <a:gd name="T4" fmla="*/ 0 w 39"/>
                <a:gd name="T5" fmla="*/ 12 h 18"/>
              </a:gdLst>
              <a:ahLst/>
              <a:cxnLst>
                <a:cxn ang="0">
                  <a:pos x="T0" y="T1"/>
                </a:cxn>
                <a:cxn ang="0">
                  <a:pos x="T2" y="T3"/>
                </a:cxn>
                <a:cxn ang="0">
                  <a:pos x="T4" y="T5"/>
                </a:cxn>
              </a:cxnLst>
              <a:rect l="0" t="0" r="r" b="b"/>
              <a:pathLst>
                <a:path w="39" h="18">
                  <a:moveTo>
                    <a:pt x="0" y="12"/>
                  </a:moveTo>
                  <a:cubicBezTo>
                    <a:pt x="10" y="1"/>
                    <a:pt x="28" y="0"/>
                    <a:pt x="39" y="8"/>
                  </a:cubicBezTo>
                  <a:cubicBezTo>
                    <a:pt x="26" y="18"/>
                    <a:pt x="12" y="8"/>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64" name="Freeform 137"/>
            <p:cNvSpPr>
              <a:spLocks/>
            </p:cNvSpPr>
            <p:nvPr/>
          </p:nvSpPr>
          <p:spPr bwMode="auto">
            <a:xfrm>
              <a:off x="2884" y="3075"/>
              <a:ext cx="74" cy="31"/>
            </a:xfrm>
            <a:custGeom>
              <a:avLst/>
              <a:gdLst>
                <a:gd name="T0" fmla="*/ 0 w 31"/>
                <a:gd name="T1" fmla="*/ 6 h 13"/>
                <a:gd name="T2" fmla="*/ 31 w 31"/>
                <a:gd name="T3" fmla="*/ 6 h 13"/>
                <a:gd name="T4" fmla="*/ 0 w 31"/>
                <a:gd name="T5" fmla="*/ 6 h 13"/>
              </a:gdLst>
              <a:ahLst/>
              <a:cxnLst>
                <a:cxn ang="0">
                  <a:pos x="T0" y="T1"/>
                </a:cxn>
                <a:cxn ang="0">
                  <a:pos x="T2" y="T3"/>
                </a:cxn>
                <a:cxn ang="0">
                  <a:pos x="T4" y="T5"/>
                </a:cxn>
              </a:cxnLst>
              <a:rect l="0" t="0" r="r" b="b"/>
              <a:pathLst>
                <a:path w="31" h="13">
                  <a:moveTo>
                    <a:pt x="0" y="6"/>
                  </a:moveTo>
                  <a:cubicBezTo>
                    <a:pt x="9" y="0"/>
                    <a:pt x="23" y="0"/>
                    <a:pt x="31" y="6"/>
                  </a:cubicBezTo>
                  <a:cubicBezTo>
                    <a:pt x="23" y="13"/>
                    <a:pt x="6" y="13"/>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65" name="Freeform 138"/>
            <p:cNvSpPr>
              <a:spLocks/>
            </p:cNvSpPr>
            <p:nvPr/>
          </p:nvSpPr>
          <p:spPr bwMode="auto">
            <a:xfrm>
              <a:off x="3450" y="1559"/>
              <a:ext cx="40" cy="253"/>
            </a:xfrm>
            <a:custGeom>
              <a:avLst/>
              <a:gdLst>
                <a:gd name="T0" fmla="*/ 16 w 17"/>
                <a:gd name="T1" fmla="*/ 107 h 107"/>
                <a:gd name="T2" fmla="*/ 8 w 17"/>
                <a:gd name="T3" fmla="*/ 1 h 107"/>
                <a:gd name="T4" fmla="*/ 11 w 17"/>
                <a:gd name="T5" fmla="*/ 0 h 107"/>
                <a:gd name="T6" fmla="*/ 15 w 17"/>
                <a:gd name="T7" fmla="*/ 14 h 107"/>
                <a:gd name="T8" fmla="*/ 17 w 17"/>
                <a:gd name="T9" fmla="*/ 100 h 107"/>
                <a:gd name="T10" fmla="*/ 16 w 17"/>
                <a:gd name="T11" fmla="*/ 107 h 107"/>
              </a:gdLst>
              <a:ahLst/>
              <a:cxnLst>
                <a:cxn ang="0">
                  <a:pos x="T0" y="T1"/>
                </a:cxn>
                <a:cxn ang="0">
                  <a:pos x="T2" y="T3"/>
                </a:cxn>
                <a:cxn ang="0">
                  <a:pos x="T4" y="T5"/>
                </a:cxn>
                <a:cxn ang="0">
                  <a:pos x="T6" y="T7"/>
                </a:cxn>
                <a:cxn ang="0">
                  <a:pos x="T8" y="T9"/>
                </a:cxn>
                <a:cxn ang="0">
                  <a:pos x="T10" y="T11"/>
                </a:cxn>
              </a:cxnLst>
              <a:rect l="0" t="0" r="r" b="b"/>
              <a:pathLst>
                <a:path w="17" h="107">
                  <a:moveTo>
                    <a:pt x="16" y="107"/>
                  </a:moveTo>
                  <a:cubicBezTo>
                    <a:pt x="8" y="72"/>
                    <a:pt x="0" y="37"/>
                    <a:pt x="8" y="1"/>
                  </a:cubicBezTo>
                  <a:cubicBezTo>
                    <a:pt x="9" y="1"/>
                    <a:pt x="10" y="1"/>
                    <a:pt x="11" y="0"/>
                  </a:cubicBezTo>
                  <a:cubicBezTo>
                    <a:pt x="12" y="5"/>
                    <a:pt x="15" y="10"/>
                    <a:pt x="15" y="14"/>
                  </a:cubicBezTo>
                  <a:cubicBezTo>
                    <a:pt x="16" y="43"/>
                    <a:pt x="16" y="71"/>
                    <a:pt x="17" y="100"/>
                  </a:cubicBezTo>
                  <a:cubicBezTo>
                    <a:pt x="17" y="102"/>
                    <a:pt x="16" y="105"/>
                    <a:pt x="16"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66" name="Freeform 139"/>
            <p:cNvSpPr>
              <a:spLocks/>
            </p:cNvSpPr>
            <p:nvPr/>
          </p:nvSpPr>
          <p:spPr bwMode="auto">
            <a:xfrm>
              <a:off x="3464" y="1853"/>
              <a:ext cx="23" cy="175"/>
            </a:xfrm>
            <a:custGeom>
              <a:avLst/>
              <a:gdLst>
                <a:gd name="T0" fmla="*/ 0 w 10"/>
                <a:gd name="T1" fmla="*/ 73 h 74"/>
                <a:gd name="T2" fmla="*/ 3 w 10"/>
                <a:gd name="T3" fmla="*/ 0 h 74"/>
                <a:gd name="T4" fmla="*/ 6 w 10"/>
                <a:gd name="T5" fmla="*/ 0 h 74"/>
                <a:gd name="T6" fmla="*/ 3 w 10"/>
                <a:gd name="T7" fmla="*/ 74 h 74"/>
                <a:gd name="T8" fmla="*/ 0 w 10"/>
                <a:gd name="T9" fmla="*/ 73 h 74"/>
              </a:gdLst>
              <a:ahLst/>
              <a:cxnLst>
                <a:cxn ang="0">
                  <a:pos x="T0" y="T1"/>
                </a:cxn>
                <a:cxn ang="0">
                  <a:pos x="T2" y="T3"/>
                </a:cxn>
                <a:cxn ang="0">
                  <a:pos x="T4" y="T5"/>
                </a:cxn>
                <a:cxn ang="0">
                  <a:pos x="T6" y="T7"/>
                </a:cxn>
                <a:cxn ang="0">
                  <a:pos x="T8" y="T9"/>
                </a:cxn>
              </a:cxnLst>
              <a:rect l="0" t="0" r="r" b="b"/>
              <a:pathLst>
                <a:path w="10" h="74">
                  <a:moveTo>
                    <a:pt x="0" y="73"/>
                  </a:moveTo>
                  <a:cubicBezTo>
                    <a:pt x="1" y="49"/>
                    <a:pt x="2" y="24"/>
                    <a:pt x="3" y="0"/>
                  </a:cubicBezTo>
                  <a:cubicBezTo>
                    <a:pt x="4" y="0"/>
                    <a:pt x="5" y="0"/>
                    <a:pt x="6" y="0"/>
                  </a:cubicBezTo>
                  <a:cubicBezTo>
                    <a:pt x="10" y="25"/>
                    <a:pt x="10" y="49"/>
                    <a:pt x="3" y="74"/>
                  </a:cubicBezTo>
                  <a:cubicBezTo>
                    <a:pt x="2" y="73"/>
                    <a:pt x="1" y="73"/>
                    <a:pt x="0"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67" name="Freeform 140"/>
            <p:cNvSpPr>
              <a:spLocks/>
            </p:cNvSpPr>
            <p:nvPr/>
          </p:nvSpPr>
          <p:spPr bwMode="auto">
            <a:xfrm>
              <a:off x="5723" y="2777"/>
              <a:ext cx="4" cy="85"/>
            </a:xfrm>
            <a:custGeom>
              <a:avLst/>
              <a:gdLst>
                <a:gd name="T0" fmla="*/ 0 w 2"/>
                <a:gd name="T1" fmla="*/ 36 h 36"/>
                <a:gd name="T2" fmla="*/ 0 w 2"/>
                <a:gd name="T3" fmla="*/ 0 h 36"/>
                <a:gd name="T4" fmla="*/ 2 w 2"/>
                <a:gd name="T5" fmla="*/ 0 h 36"/>
                <a:gd name="T6" fmla="*/ 2 w 2"/>
                <a:gd name="T7" fmla="*/ 36 h 36"/>
                <a:gd name="T8" fmla="*/ 0 w 2"/>
                <a:gd name="T9" fmla="*/ 36 h 36"/>
              </a:gdLst>
              <a:ahLst/>
              <a:cxnLst>
                <a:cxn ang="0">
                  <a:pos x="T0" y="T1"/>
                </a:cxn>
                <a:cxn ang="0">
                  <a:pos x="T2" y="T3"/>
                </a:cxn>
                <a:cxn ang="0">
                  <a:pos x="T4" y="T5"/>
                </a:cxn>
                <a:cxn ang="0">
                  <a:pos x="T6" y="T7"/>
                </a:cxn>
                <a:cxn ang="0">
                  <a:pos x="T8" y="T9"/>
                </a:cxn>
              </a:cxnLst>
              <a:rect l="0" t="0" r="r" b="b"/>
              <a:pathLst>
                <a:path w="2" h="36">
                  <a:moveTo>
                    <a:pt x="0" y="36"/>
                  </a:moveTo>
                  <a:cubicBezTo>
                    <a:pt x="0" y="24"/>
                    <a:pt x="0" y="12"/>
                    <a:pt x="0" y="0"/>
                  </a:cubicBezTo>
                  <a:cubicBezTo>
                    <a:pt x="1" y="0"/>
                    <a:pt x="2" y="0"/>
                    <a:pt x="2" y="0"/>
                  </a:cubicBezTo>
                  <a:cubicBezTo>
                    <a:pt x="2" y="12"/>
                    <a:pt x="2" y="24"/>
                    <a:pt x="2" y="36"/>
                  </a:cubicBezTo>
                  <a:cubicBezTo>
                    <a:pt x="2" y="36"/>
                    <a:pt x="1" y="36"/>
                    <a:pt x="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68" name="Freeform 141"/>
            <p:cNvSpPr>
              <a:spLocks/>
            </p:cNvSpPr>
            <p:nvPr/>
          </p:nvSpPr>
          <p:spPr bwMode="auto">
            <a:xfrm>
              <a:off x="3880" y="2163"/>
              <a:ext cx="305" cy="38"/>
            </a:xfrm>
            <a:custGeom>
              <a:avLst/>
              <a:gdLst>
                <a:gd name="T0" fmla="*/ 61 w 129"/>
                <a:gd name="T1" fmla="*/ 10 h 16"/>
                <a:gd name="T2" fmla="*/ 31 w 129"/>
                <a:gd name="T3" fmla="*/ 9 h 16"/>
                <a:gd name="T4" fmla="*/ 0 w 129"/>
                <a:gd name="T5" fmla="*/ 7 h 16"/>
                <a:gd name="T6" fmla="*/ 129 w 129"/>
                <a:gd name="T7" fmla="*/ 16 h 16"/>
                <a:gd name="T8" fmla="*/ 61 w 129"/>
                <a:gd name="T9" fmla="*/ 10 h 16"/>
                <a:gd name="T10" fmla="*/ 61 w 129"/>
                <a:gd name="T11" fmla="*/ 10 h 16"/>
              </a:gdLst>
              <a:ahLst/>
              <a:cxnLst>
                <a:cxn ang="0">
                  <a:pos x="T0" y="T1"/>
                </a:cxn>
                <a:cxn ang="0">
                  <a:pos x="T2" y="T3"/>
                </a:cxn>
                <a:cxn ang="0">
                  <a:pos x="T4" y="T5"/>
                </a:cxn>
                <a:cxn ang="0">
                  <a:pos x="T6" y="T7"/>
                </a:cxn>
                <a:cxn ang="0">
                  <a:pos x="T8" y="T9"/>
                </a:cxn>
                <a:cxn ang="0">
                  <a:pos x="T10" y="T11"/>
                </a:cxn>
              </a:cxnLst>
              <a:rect l="0" t="0" r="r" b="b"/>
              <a:pathLst>
                <a:path w="129" h="16">
                  <a:moveTo>
                    <a:pt x="61" y="10"/>
                  </a:moveTo>
                  <a:cubicBezTo>
                    <a:pt x="51" y="10"/>
                    <a:pt x="41" y="9"/>
                    <a:pt x="31" y="9"/>
                  </a:cubicBezTo>
                  <a:cubicBezTo>
                    <a:pt x="20" y="8"/>
                    <a:pt x="10" y="8"/>
                    <a:pt x="0" y="7"/>
                  </a:cubicBezTo>
                  <a:cubicBezTo>
                    <a:pt x="44" y="0"/>
                    <a:pt x="87" y="2"/>
                    <a:pt x="129" y="16"/>
                  </a:cubicBezTo>
                  <a:cubicBezTo>
                    <a:pt x="107" y="14"/>
                    <a:pt x="84" y="12"/>
                    <a:pt x="61" y="10"/>
                  </a:cubicBezTo>
                  <a:cubicBezTo>
                    <a:pt x="61" y="10"/>
                    <a:pt x="61" y="10"/>
                    <a:pt x="6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69" name="Freeform 142"/>
            <p:cNvSpPr>
              <a:spLocks/>
            </p:cNvSpPr>
            <p:nvPr/>
          </p:nvSpPr>
          <p:spPr bwMode="auto">
            <a:xfrm>
              <a:off x="4154" y="3288"/>
              <a:ext cx="123" cy="52"/>
            </a:xfrm>
            <a:custGeom>
              <a:avLst/>
              <a:gdLst>
                <a:gd name="T0" fmla="*/ 52 w 52"/>
                <a:gd name="T1" fmla="*/ 2 h 22"/>
                <a:gd name="T2" fmla="*/ 32 w 52"/>
                <a:gd name="T3" fmla="*/ 6 h 22"/>
                <a:gd name="T4" fmla="*/ 40 w 52"/>
                <a:gd name="T5" fmla="*/ 10 h 22"/>
                <a:gd name="T6" fmla="*/ 9 w 52"/>
                <a:gd name="T7" fmla="*/ 17 h 22"/>
                <a:gd name="T8" fmla="*/ 16 w 52"/>
                <a:gd name="T9" fmla="*/ 13 h 22"/>
                <a:gd name="T10" fmla="*/ 6 w 52"/>
                <a:gd name="T11" fmla="*/ 10 h 22"/>
                <a:gd name="T12" fmla="*/ 10 w 52"/>
                <a:gd name="T13" fmla="*/ 6 h 22"/>
                <a:gd name="T14" fmla="*/ 0 w 52"/>
                <a:gd name="T15" fmla="*/ 2 h 22"/>
                <a:gd name="T16" fmla="*/ 0 w 52"/>
                <a:gd name="T17" fmla="*/ 0 h 22"/>
                <a:gd name="T18" fmla="*/ 51 w 52"/>
                <a:gd name="T19" fmla="*/ 0 h 22"/>
                <a:gd name="T20" fmla="*/ 52 w 52"/>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22">
                  <a:moveTo>
                    <a:pt x="52" y="2"/>
                  </a:moveTo>
                  <a:cubicBezTo>
                    <a:pt x="45" y="4"/>
                    <a:pt x="39" y="5"/>
                    <a:pt x="32" y="6"/>
                  </a:cubicBezTo>
                  <a:cubicBezTo>
                    <a:pt x="35" y="8"/>
                    <a:pt x="38" y="9"/>
                    <a:pt x="40" y="10"/>
                  </a:cubicBezTo>
                  <a:cubicBezTo>
                    <a:pt x="37" y="18"/>
                    <a:pt x="23" y="22"/>
                    <a:pt x="9" y="17"/>
                  </a:cubicBezTo>
                  <a:cubicBezTo>
                    <a:pt x="11" y="16"/>
                    <a:pt x="13" y="14"/>
                    <a:pt x="16" y="13"/>
                  </a:cubicBezTo>
                  <a:cubicBezTo>
                    <a:pt x="13" y="12"/>
                    <a:pt x="10" y="11"/>
                    <a:pt x="6" y="10"/>
                  </a:cubicBezTo>
                  <a:cubicBezTo>
                    <a:pt x="8" y="8"/>
                    <a:pt x="9" y="7"/>
                    <a:pt x="10" y="6"/>
                  </a:cubicBezTo>
                  <a:cubicBezTo>
                    <a:pt x="6" y="5"/>
                    <a:pt x="3" y="4"/>
                    <a:pt x="0" y="2"/>
                  </a:cubicBezTo>
                  <a:cubicBezTo>
                    <a:pt x="0" y="2"/>
                    <a:pt x="0" y="1"/>
                    <a:pt x="0" y="0"/>
                  </a:cubicBezTo>
                  <a:cubicBezTo>
                    <a:pt x="17" y="0"/>
                    <a:pt x="34" y="0"/>
                    <a:pt x="51" y="0"/>
                  </a:cubicBezTo>
                  <a:cubicBezTo>
                    <a:pt x="52" y="1"/>
                    <a:pt x="52" y="2"/>
                    <a:pt x="5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70" name="Freeform 143"/>
            <p:cNvSpPr>
              <a:spLocks/>
            </p:cNvSpPr>
            <p:nvPr/>
          </p:nvSpPr>
          <p:spPr bwMode="auto">
            <a:xfrm>
              <a:off x="2851" y="3454"/>
              <a:ext cx="90" cy="156"/>
            </a:xfrm>
            <a:custGeom>
              <a:avLst/>
              <a:gdLst>
                <a:gd name="T0" fmla="*/ 14 w 38"/>
                <a:gd name="T1" fmla="*/ 58 h 66"/>
                <a:gd name="T2" fmla="*/ 0 w 38"/>
                <a:gd name="T3" fmla="*/ 59 h 66"/>
                <a:gd name="T4" fmla="*/ 8 w 38"/>
                <a:gd name="T5" fmla="*/ 59 h 66"/>
                <a:gd name="T6" fmla="*/ 21 w 38"/>
                <a:gd name="T7" fmla="*/ 0 h 66"/>
                <a:gd name="T8" fmla="*/ 23 w 38"/>
                <a:gd name="T9" fmla="*/ 1 h 66"/>
                <a:gd name="T10" fmla="*/ 23 w 38"/>
                <a:gd name="T11" fmla="*/ 22 h 66"/>
                <a:gd name="T12" fmla="*/ 27 w 38"/>
                <a:gd name="T13" fmla="*/ 17 h 66"/>
                <a:gd name="T14" fmla="*/ 31 w 38"/>
                <a:gd name="T15" fmla="*/ 23 h 66"/>
                <a:gd name="T16" fmla="*/ 35 w 38"/>
                <a:gd name="T17" fmla="*/ 18 h 66"/>
                <a:gd name="T18" fmla="*/ 36 w 38"/>
                <a:gd name="T19" fmla="*/ 21 h 66"/>
                <a:gd name="T20" fmla="*/ 38 w 38"/>
                <a:gd name="T21" fmla="*/ 60 h 66"/>
                <a:gd name="T22" fmla="*/ 31 w 38"/>
                <a:gd name="T23" fmla="*/ 65 h 66"/>
                <a:gd name="T24" fmla="*/ 14 w 38"/>
                <a:gd name="T25"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66">
                  <a:moveTo>
                    <a:pt x="14" y="58"/>
                  </a:moveTo>
                  <a:cubicBezTo>
                    <a:pt x="11" y="63"/>
                    <a:pt x="7" y="66"/>
                    <a:pt x="0" y="59"/>
                  </a:cubicBezTo>
                  <a:cubicBezTo>
                    <a:pt x="3" y="59"/>
                    <a:pt x="5" y="59"/>
                    <a:pt x="8" y="59"/>
                  </a:cubicBezTo>
                  <a:cubicBezTo>
                    <a:pt x="9" y="39"/>
                    <a:pt x="11" y="19"/>
                    <a:pt x="21" y="0"/>
                  </a:cubicBezTo>
                  <a:cubicBezTo>
                    <a:pt x="22" y="0"/>
                    <a:pt x="22" y="0"/>
                    <a:pt x="23" y="1"/>
                  </a:cubicBezTo>
                  <a:cubicBezTo>
                    <a:pt x="23" y="8"/>
                    <a:pt x="23" y="15"/>
                    <a:pt x="23" y="22"/>
                  </a:cubicBezTo>
                  <a:cubicBezTo>
                    <a:pt x="24" y="21"/>
                    <a:pt x="26" y="19"/>
                    <a:pt x="27" y="17"/>
                  </a:cubicBezTo>
                  <a:cubicBezTo>
                    <a:pt x="29" y="19"/>
                    <a:pt x="30" y="21"/>
                    <a:pt x="31" y="23"/>
                  </a:cubicBezTo>
                  <a:cubicBezTo>
                    <a:pt x="32" y="22"/>
                    <a:pt x="33" y="21"/>
                    <a:pt x="35" y="18"/>
                  </a:cubicBezTo>
                  <a:cubicBezTo>
                    <a:pt x="36" y="20"/>
                    <a:pt x="36" y="20"/>
                    <a:pt x="36" y="21"/>
                  </a:cubicBezTo>
                  <a:cubicBezTo>
                    <a:pt x="37" y="34"/>
                    <a:pt x="38" y="47"/>
                    <a:pt x="38" y="60"/>
                  </a:cubicBezTo>
                  <a:cubicBezTo>
                    <a:pt x="38" y="62"/>
                    <a:pt x="33" y="65"/>
                    <a:pt x="31" y="65"/>
                  </a:cubicBezTo>
                  <a:cubicBezTo>
                    <a:pt x="25" y="64"/>
                    <a:pt x="19" y="61"/>
                    <a:pt x="1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71" name="Freeform 144"/>
            <p:cNvSpPr>
              <a:spLocks/>
            </p:cNvSpPr>
            <p:nvPr/>
          </p:nvSpPr>
          <p:spPr bwMode="auto">
            <a:xfrm>
              <a:off x="2870" y="3615"/>
              <a:ext cx="109" cy="64"/>
            </a:xfrm>
            <a:custGeom>
              <a:avLst/>
              <a:gdLst>
                <a:gd name="T0" fmla="*/ 46 w 46"/>
                <a:gd name="T1" fmla="*/ 5 h 27"/>
                <a:gd name="T2" fmla="*/ 34 w 46"/>
                <a:gd name="T3" fmla="*/ 10 h 27"/>
                <a:gd name="T4" fmla="*/ 23 w 46"/>
                <a:gd name="T5" fmla="*/ 18 h 27"/>
                <a:gd name="T6" fmla="*/ 18 w 46"/>
                <a:gd name="T7" fmla="*/ 24 h 27"/>
                <a:gd name="T8" fmla="*/ 17 w 46"/>
                <a:gd name="T9" fmla="*/ 16 h 27"/>
                <a:gd name="T10" fmla="*/ 17 w 46"/>
                <a:gd name="T11" fmla="*/ 13 h 27"/>
                <a:gd name="T12" fmla="*/ 9 w 46"/>
                <a:gd name="T13" fmla="*/ 27 h 27"/>
                <a:gd name="T14" fmla="*/ 3 w 46"/>
                <a:gd name="T15" fmla="*/ 9 h 27"/>
                <a:gd name="T16" fmla="*/ 5 w 46"/>
                <a:gd name="T17" fmla="*/ 6 h 27"/>
                <a:gd name="T18" fmla="*/ 46 w 46"/>
                <a:gd name="T19" fmla="*/ 3 h 27"/>
                <a:gd name="T20" fmla="*/ 46 w 46"/>
                <a:gd name="T21"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27">
                  <a:moveTo>
                    <a:pt x="46" y="5"/>
                  </a:moveTo>
                  <a:cubicBezTo>
                    <a:pt x="42" y="7"/>
                    <a:pt x="38" y="9"/>
                    <a:pt x="34" y="10"/>
                  </a:cubicBezTo>
                  <a:cubicBezTo>
                    <a:pt x="28" y="10"/>
                    <a:pt x="25" y="13"/>
                    <a:pt x="23" y="18"/>
                  </a:cubicBezTo>
                  <a:cubicBezTo>
                    <a:pt x="22" y="20"/>
                    <a:pt x="19" y="22"/>
                    <a:pt x="18" y="24"/>
                  </a:cubicBezTo>
                  <a:cubicBezTo>
                    <a:pt x="17" y="21"/>
                    <a:pt x="17" y="18"/>
                    <a:pt x="17" y="16"/>
                  </a:cubicBezTo>
                  <a:cubicBezTo>
                    <a:pt x="17" y="15"/>
                    <a:pt x="17" y="14"/>
                    <a:pt x="17" y="13"/>
                  </a:cubicBezTo>
                  <a:cubicBezTo>
                    <a:pt x="10" y="12"/>
                    <a:pt x="10" y="12"/>
                    <a:pt x="9" y="27"/>
                  </a:cubicBezTo>
                  <a:cubicBezTo>
                    <a:pt x="6" y="21"/>
                    <a:pt x="0" y="17"/>
                    <a:pt x="3" y="9"/>
                  </a:cubicBezTo>
                  <a:cubicBezTo>
                    <a:pt x="4" y="8"/>
                    <a:pt x="4" y="7"/>
                    <a:pt x="5" y="6"/>
                  </a:cubicBezTo>
                  <a:cubicBezTo>
                    <a:pt x="18" y="1"/>
                    <a:pt x="32" y="0"/>
                    <a:pt x="46" y="3"/>
                  </a:cubicBezTo>
                  <a:cubicBezTo>
                    <a:pt x="46" y="4"/>
                    <a:pt x="46" y="5"/>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72" name="Freeform 145"/>
            <p:cNvSpPr>
              <a:spLocks/>
            </p:cNvSpPr>
            <p:nvPr/>
          </p:nvSpPr>
          <p:spPr bwMode="auto">
            <a:xfrm>
              <a:off x="3875" y="2087"/>
              <a:ext cx="128" cy="38"/>
            </a:xfrm>
            <a:custGeom>
              <a:avLst/>
              <a:gdLst>
                <a:gd name="T0" fmla="*/ 54 w 54"/>
                <a:gd name="T1" fmla="*/ 6 h 16"/>
                <a:gd name="T2" fmla="*/ 0 w 54"/>
                <a:gd name="T3" fmla="*/ 16 h 16"/>
                <a:gd name="T4" fmla="*/ 30 w 54"/>
                <a:gd name="T5" fmla="*/ 1 h 16"/>
                <a:gd name="T6" fmla="*/ 54 w 54"/>
                <a:gd name="T7" fmla="*/ 6 h 16"/>
              </a:gdLst>
              <a:ahLst/>
              <a:cxnLst>
                <a:cxn ang="0">
                  <a:pos x="T0" y="T1"/>
                </a:cxn>
                <a:cxn ang="0">
                  <a:pos x="T2" y="T3"/>
                </a:cxn>
                <a:cxn ang="0">
                  <a:pos x="T4" y="T5"/>
                </a:cxn>
                <a:cxn ang="0">
                  <a:pos x="T6" y="T7"/>
                </a:cxn>
              </a:cxnLst>
              <a:rect l="0" t="0" r="r" b="b"/>
              <a:pathLst>
                <a:path w="54" h="16">
                  <a:moveTo>
                    <a:pt x="54" y="6"/>
                  </a:moveTo>
                  <a:cubicBezTo>
                    <a:pt x="36" y="10"/>
                    <a:pt x="19" y="13"/>
                    <a:pt x="0" y="16"/>
                  </a:cubicBezTo>
                  <a:cubicBezTo>
                    <a:pt x="6" y="0"/>
                    <a:pt x="19" y="3"/>
                    <a:pt x="30" y="1"/>
                  </a:cubicBezTo>
                  <a:cubicBezTo>
                    <a:pt x="38" y="0"/>
                    <a:pt x="46" y="0"/>
                    <a:pt x="5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73" name="Freeform 146"/>
            <p:cNvSpPr>
              <a:spLocks/>
            </p:cNvSpPr>
            <p:nvPr/>
          </p:nvSpPr>
          <p:spPr bwMode="auto">
            <a:xfrm>
              <a:off x="3920" y="2540"/>
              <a:ext cx="38" cy="19"/>
            </a:xfrm>
            <a:custGeom>
              <a:avLst/>
              <a:gdLst>
                <a:gd name="T0" fmla="*/ 16 w 16"/>
                <a:gd name="T1" fmla="*/ 5 h 8"/>
                <a:gd name="T2" fmla="*/ 1 w 16"/>
                <a:gd name="T3" fmla="*/ 8 h 8"/>
                <a:gd name="T4" fmla="*/ 0 w 16"/>
                <a:gd name="T5" fmla="*/ 3 h 8"/>
                <a:gd name="T6" fmla="*/ 15 w 16"/>
                <a:gd name="T7" fmla="*/ 0 h 8"/>
                <a:gd name="T8" fmla="*/ 16 w 16"/>
                <a:gd name="T9" fmla="*/ 5 h 8"/>
              </a:gdLst>
              <a:ahLst/>
              <a:cxnLst>
                <a:cxn ang="0">
                  <a:pos x="T0" y="T1"/>
                </a:cxn>
                <a:cxn ang="0">
                  <a:pos x="T2" y="T3"/>
                </a:cxn>
                <a:cxn ang="0">
                  <a:pos x="T4" y="T5"/>
                </a:cxn>
                <a:cxn ang="0">
                  <a:pos x="T6" y="T7"/>
                </a:cxn>
                <a:cxn ang="0">
                  <a:pos x="T8" y="T9"/>
                </a:cxn>
              </a:cxnLst>
              <a:rect l="0" t="0" r="r" b="b"/>
              <a:pathLst>
                <a:path w="16" h="8">
                  <a:moveTo>
                    <a:pt x="16" y="5"/>
                  </a:moveTo>
                  <a:cubicBezTo>
                    <a:pt x="11" y="6"/>
                    <a:pt x="6" y="7"/>
                    <a:pt x="1" y="8"/>
                  </a:cubicBezTo>
                  <a:cubicBezTo>
                    <a:pt x="1" y="6"/>
                    <a:pt x="1" y="5"/>
                    <a:pt x="0" y="3"/>
                  </a:cubicBezTo>
                  <a:cubicBezTo>
                    <a:pt x="5" y="2"/>
                    <a:pt x="10" y="1"/>
                    <a:pt x="15" y="0"/>
                  </a:cubicBezTo>
                  <a:cubicBezTo>
                    <a:pt x="16" y="2"/>
                    <a:pt x="16" y="3"/>
                    <a:pt x="1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74" name="Freeform 147"/>
            <p:cNvSpPr>
              <a:spLocks/>
            </p:cNvSpPr>
            <p:nvPr/>
          </p:nvSpPr>
          <p:spPr bwMode="auto">
            <a:xfrm>
              <a:off x="4779" y="3357"/>
              <a:ext cx="99" cy="128"/>
            </a:xfrm>
            <a:custGeom>
              <a:avLst/>
              <a:gdLst>
                <a:gd name="T0" fmla="*/ 14 w 42"/>
                <a:gd name="T1" fmla="*/ 7 h 54"/>
                <a:gd name="T2" fmla="*/ 10 w 42"/>
                <a:gd name="T3" fmla="*/ 18 h 54"/>
                <a:gd name="T4" fmla="*/ 16 w 42"/>
                <a:gd name="T5" fmla="*/ 22 h 54"/>
                <a:gd name="T6" fmla="*/ 11 w 42"/>
                <a:gd name="T7" fmla="*/ 40 h 54"/>
                <a:gd name="T8" fmla="*/ 29 w 42"/>
                <a:gd name="T9" fmla="*/ 43 h 54"/>
                <a:gd name="T10" fmla="*/ 29 w 42"/>
                <a:gd name="T11" fmla="*/ 35 h 54"/>
                <a:gd name="T12" fmla="*/ 31 w 42"/>
                <a:gd name="T13" fmla="*/ 21 h 54"/>
                <a:gd name="T14" fmla="*/ 29 w 42"/>
                <a:gd name="T15" fmla="*/ 10 h 54"/>
                <a:gd name="T16" fmla="*/ 22 w 42"/>
                <a:gd name="T17" fmla="*/ 6 h 54"/>
                <a:gd name="T18" fmla="*/ 14 w 42"/>
                <a:gd name="T19" fmla="*/ 4 h 54"/>
                <a:gd name="T20" fmla="*/ 39 w 42"/>
                <a:gd name="T21" fmla="*/ 28 h 54"/>
                <a:gd name="T22" fmla="*/ 34 w 42"/>
                <a:gd name="T23" fmla="*/ 44 h 54"/>
                <a:gd name="T24" fmla="*/ 21 w 42"/>
                <a:gd name="T25" fmla="*/ 53 h 54"/>
                <a:gd name="T26" fmla="*/ 6 w 42"/>
                <a:gd name="T27" fmla="*/ 43 h 54"/>
                <a:gd name="T28" fmla="*/ 14 w 42"/>
                <a:gd name="T2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4">
                  <a:moveTo>
                    <a:pt x="14" y="7"/>
                  </a:moveTo>
                  <a:cubicBezTo>
                    <a:pt x="12" y="11"/>
                    <a:pt x="11" y="15"/>
                    <a:pt x="10" y="18"/>
                  </a:cubicBezTo>
                  <a:cubicBezTo>
                    <a:pt x="13" y="19"/>
                    <a:pt x="15" y="20"/>
                    <a:pt x="16" y="22"/>
                  </a:cubicBezTo>
                  <a:cubicBezTo>
                    <a:pt x="21" y="29"/>
                    <a:pt x="15" y="34"/>
                    <a:pt x="11" y="40"/>
                  </a:cubicBezTo>
                  <a:cubicBezTo>
                    <a:pt x="17" y="49"/>
                    <a:pt x="24" y="51"/>
                    <a:pt x="29" y="43"/>
                  </a:cubicBezTo>
                  <a:cubicBezTo>
                    <a:pt x="30" y="41"/>
                    <a:pt x="30" y="37"/>
                    <a:pt x="29" y="35"/>
                  </a:cubicBezTo>
                  <a:cubicBezTo>
                    <a:pt x="27" y="29"/>
                    <a:pt x="26" y="25"/>
                    <a:pt x="31" y="21"/>
                  </a:cubicBezTo>
                  <a:cubicBezTo>
                    <a:pt x="36" y="17"/>
                    <a:pt x="33" y="13"/>
                    <a:pt x="29" y="10"/>
                  </a:cubicBezTo>
                  <a:cubicBezTo>
                    <a:pt x="27" y="8"/>
                    <a:pt x="24" y="7"/>
                    <a:pt x="22" y="6"/>
                  </a:cubicBezTo>
                  <a:cubicBezTo>
                    <a:pt x="19" y="5"/>
                    <a:pt x="17" y="5"/>
                    <a:pt x="14" y="4"/>
                  </a:cubicBezTo>
                  <a:cubicBezTo>
                    <a:pt x="29" y="0"/>
                    <a:pt x="42" y="12"/>
                    <a:pt x="39" y="28"/>
                  </a:cubicBezTo>
                  <a:cubicBezTo>
                    <a:pt x="39" y="34"/>
                    <a:pt x="37" y="40"/>
                    <a:pt x="34" y="44"/>
                  </a:cubicBezTo>
                  <a:cubicBezTo>
                    <a:pt x="31" y="48"/>
                    <a:pt x="25" y="54"/>
                    <a:pt x="21" y="53"/>
                  </a:cubicBezTo>
                  <a:cubicBezTo>
                    <a:pt x="15" y="53"/>
                    <a:pt x="9" y="48"/>
                    <a:pt x="6" y="43"/>
                  </a:cubicBezTo>
                  <a:cubicBezTo>
                    <a:pt x="0" y="32"/>
                    <a:pt x="4" y="15"/>
                    <a:pt x="1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75" name="Freeform 148"/>
            <p:cNvSpPr>
              <a:spLocks/>
            </p:cNvSpPr>
            <p:nvPr/>
          </p:nvSpPr>
          <p:spPr bwMode="auto">
            <a:xfrm>
              <a:off x="4244" y="3601"/>
              <a:ext cx="31" cy="95"/>
            </a:xfrm>
            <a:custGeom>
              <a:avLst/>
              <a:gdLst>
                <a:gd name="T0" fmla="*/ 13 w 13"/>
                <a:gd name="T1" fmla="*/ 14 h 40"/>
                <a:gd name="T2" fmla="*/ 11 w 13"/>
                <a:gd name="T3" fmla="*/ 34 h 40"/>
                <a:gd name="T4" fmla="*/ 6 w 13"/>
                <a:gd name="T5" fmla="*/ 40 h 40"/>
                <a:gd name="T6" fmla="*/ 1 w 13"/>
                <a:gd name="T7" fmla="*/ 33 h 40"/>
                <a:gd name="T8" fmla="*/ 2 w 13"/>
                <a:gd name="T9" fmla="*/ 24 h 40"/>
                <a:gd name="T10" fmla="*/ 6 w 13"/>
                <a:gd name="T11" fmla="*/ 2 h 40"/>
                <a:gd name="T12" fmla="*/ 10 w 13"/>
                <a:gd name="T13" fmla="*/ 0 h 40"/>
                <a:gd name="T14" fmla="*/ 13 w 13"/>
                <a:gd name="T15" fmla="*/ 3 h 40"/>
                <a:gd name="T16" fmla="*/ 13 w 13"/>
                <a:gd name="T17" fmla="*/ 14 h 40"/>
                <a:gd name="T18" fmla="*/ 13 w 13"/>
                <a:gd name="T19"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0">
                  <a:moveTo>
                    <a:pt x="13" y="14"/>
                  </a:moveTo>
                  <a:cubicBezTo>
                    <a:pt x="12" y="21"/>
                    <a:pt x="12" y="27"/>
                    <a:pt x="11" y="34"/>
                  </a:cubicBezTo>
                  <a:cubicBezTo>
                    <a:pt x="10" y="36"/>
                    <a:pt x="8" y="38"/>
                    <a:pt x="6" y="40"/>
                  </a:cubicBezTo>
                  <a:cubicBezTo>
                    <a:pt x="5" y="38"/>
                    <a:pt x="2" y="36"/>
                    <a:pt x="1" y="33"/>
                  </a:cubicBezTo>
                  <a:cubicBezTo>
                    <a:pt x="0" y="30"/>
                    <a:pt x="2" y="27"/>
                    <a:pt x="2" y="24"/>
                  </a:cubicBezTo>
                  <a:cubicBezTo>
                    <a:pt x="3" y="17"/>
                    <a:pt x="5" y="10"/>
                    <a:pt x="6" y="2"/>
                  </a:cubicBezTo>
                  <a:cubicBezTo>
                    <a:pt x="7" y="1"/>
                    <a:pt x="9" y="0"/>
                    <a:pt x="10" y="0"/>
                  </a:cubicBezTo>
                  <a:cubicBezTo>
                    <a:pt x="11" y="0"/>
                    <a:pt x="12" y="2"/>
                    <a:pt x="13" y="3"/>
                  </a:cubicBezTo>
                  <a:cubicBezTo>
                    <a:pt x="13" y="7"/>
                    <a:pt x="13" y="10"/>
                    <a:pt x="13" y="14"/>
                  </a:cubicBezTo>
                  <a:cubicBezTo>
                    <a:pt x="13" y="14"/>
                    <a:pt x="13" y="14"/>
                    <a:pt x="1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76" name="Freeform 149"/>
            <p:cNvSpPr>
              <a:spLocks/>
            </p:cNvSpPr>
            <p:nvPr/>
          </p:nvSpPr>
          <p:spPr bwMode="auto">
            <a:xfrm>
              <a:off x="4266" y="3528"/>
              <a:ext cx="21" cy="47"/>
            </a:xfrm>
            <a:custGeom>
              <a:avLst/>
              <a:gdLst>
                <a:gd name="T0" fmla="*/ 9 w 9"/>
                <a:gd name="T1" fmla="*/ 0 h 20"/>
                <a:gd name="T2" fmla="*/ 7 w 9"/>
                <a:gd name="T3" fmla="*/ 20 h 20"/>
                <a:gd name="T4" fmla="*/ 9 w 9"/>
                <a:gd name="T5" fmla="*/ 0 h 20"/>
              </a:gdLst>
              <a:ahLst/>
              <a:cxnLst>
                <a:cxn ang="0">
                  <a:pos x="T0" y="T1"/>
                </a:cxn>
                <a:cxn ang="0">
                  <a:pos x="T2" y="T3"/>
                </a:cxn>
                <a:cxn ang="0">
                  <a:pos x="T4" y="T5"/>
                </a:cxn>
              </a:cxnLst>
              <a:rect l="0" t="0" r="r" b="b"/>
              <a:pathLst>
                <a:path w="9" h="20">
                  <a:moveTo>
                    <a:pt x="9" y="0"/>
                  </a:moveTo>
                  <a:cubicBezTo>
                    <a:pt x="8" y="7"/>
                    <a:pt x="8" y="13"/>
                    <a:pt x="7" y="20"/>
                  </a:cubicBezTo>
                  <a:cubicBezTo>
                    <a:pt x="0" y="14"/>
                    <a:pt x="0" y="7"/>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77" name="Freeform 150"/>
            <p:cNvSpPr>
              <a:spLocks/>
            </p:cNvSpPr>
            <p:nvPr/>
          </p:nvSpPr>
          <p:spPr bwMode="auto">
            <a:xfrm>
              <a:off x="3137" y="2414"/>
              <a:ext cx="22" cy="83"/>
            </a:xfrm>
            <a:custGeom>
              <a:avLst/>
              <a:gdLst>
                <a:gd name="T0" fmla="*/ 7 w 9"/>
                <a:gd name="T1" fmla="*/ 0 h 35"/>
                <a:gd name="T2" fmla="*/ 9 w 9"/>
                <a:gd name="T3" fmla="*/ 35 h 35"/>
                <a:gd name="T4" fmla="*/ 4 w 9"/>
                <a:gd name="T5" fmla="*/ 1 h 35"/>
                <a:gd name="T6" fmla="*/ 7 w 9"/>
                <a:gd name="T7" fmla="*/ 0 h 35"/>
              </a:gdLst>
              <a:ahLst/>
              <a:cxnLst>
                <a:cxn ang="0">
                  <a:pos x="T0" y="T1"/>
                </a:cxn>
                <a:cxn ang="0">
                  <a:pos x="T2" y="T3"/>
                </a:cxn>
                <a:cxn ang="0">
                  <a:pos x="T4" y="T5"/>
                </a:cxn>
                <a:cxn ang="0">
                  <a:pos x="T6" y="T7"/>
                </a:cxn>
              </a:cxnLst>
              <a:rect l="0" t="0" r="r" b="b"/>
              <a:pathLst>
                <a:path w="9" h="35">
                  <a:moveTo>
                    <a:pt x="7" y="0"/>
                  </a:moveTo>
                  <a:cubicBezTo>
                    <a:pt x="7" y="12"/>
                    <a:pt x="8" y="23"/>
                    <a:pt x="9" y="35"/>
                  </a:cubicBezTo>
                  <a:cubicBezTo>
                    <a:pt x="1" y="27"/>
                    <a:pt x="0" y="11"/>
                    <a:pt x="4" y="1"/>
                  </a:cubicBezTo>
                  <a:cubicBezTo>
                    <a:pt x="5" y="1"/>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78" name="Freeform 151"/>
            <p:cNvSpPr>
              <a:spLocks noEditPoints="1"/>
            </p:cNvSpPr>
            <p:nvPr/>
          </p:nvSpPr>
          <p:spPr bwMode="auto">
            <a:xfrm>
              <a:off x="2969" y="1789"/>
              <a:ext cx="164" cy="248"/>
            </a:xfrm>
            <a:custGeom>
              <a:avLst/>
              <a:gdLst>
                <a:gd name="T0" fmla="*/ 1 w 69"/>
                <a:gd name="T1" fmla="*/ 63 h 105"/>
                <a:gd name="T2" fmla="*/ 1 w 69"/>
                <a:gd name="T3" fmla="*/ 50 h 105"/>
                <a:gd name="T4" fmla="*/ 21 w 69"/>
                <a:gd name="T5" fmla="*/ 6 h 105"/>
                <a:gd name="T6" fmla="*/ 23 w 69"/>
                <a:gd name="T7" fmla="*/ 5 h 105"/>
                <a:gd name="T8" fmla="*/ 48 w 69"/>
                <a:gd name="T9" fmla="*/ 2 h 105"/>
                <a:gd name="T10" fmla="*/ 62 w 69"/>
                <a:gd name="T11" fmla="*/ 18 h 105"/>
                <a:gd name="T12" fmla="*/ 63 w 69"/>
                <a:gd name="T13" fmla="*/ 76 h 105"/>
                <a:gd name="T14" fmla="*/ 51 w 69"/>
                <a:gd name="T15" fmla="*/ 97 h 105"/>
                <a:gd name="T16" fmla="*/ 25 w 69"/>
                <a:gd name="T17" fmla="*/ 93 h 105"/>
                <a:gd name="T18" fmla="*/ 19 w 69"/>
                <a:gd name="T19" fmla="*/ 81 h 105"/>
                <a:gd name="T20" fmla="*/ 7 w 69"/>
                <a:gd name="T21" fmla="*/ 76 h 105"/>
                <a:gd name="T22" fmla="*/ 10 w 69"/>
                <a:gd name="T23" fmla="*/ 73 h 105"/>
                <a:gd name="T24" fmla="*/ 20 w 69"/>
                <a:gd name="T25" fmla="*/ 100 h 105"/>
                <a:gd name="T26" fmla="*/ 1 w 69"/>
                <a:gd name="T27" fmla="*/ 63 h 105"/>
                <a:gd name="T28" fmla="*/ 1 w 69"/>
                <a:gd name="T29" fmla="*/ 63 h 105"/>
                <a:gd name="T30" fmla="*/ 42 w 69"/>
                <a:gd name="T31" fmla="*/ 84 h 105"/>
                <a:gd name="T32" fmla="*/ 42 w 69"/>
                <a:gd name="T33" fmla="*/ 38 h 105"/>
                <a:gd name="T34" fmla="*/ 29 w 69"/>
                <a:gd name="T35" fmla="*/ 36 h 105"/>
                <a:gd name="T36" fmla="*/ 30 w 69"/>
                <a:gd name="T37" fmla="*/ 27 h 105"/>
                <a:gd name="T38" fmla="*/ 43 w 69"/>
                <a:gd name="T39" fmla="*/ 24 h 105"/>
                <a:gd name="T40" fmla="*/ 31 w 69"/>
                <a:gd name="T41" fmla="*/ 19 h 105"/>
                <a:gd name="T42" fmla="*/ 42 w 69"/>
                <a:gd name="T43" fmla="*/ 14 h 105"/>
                <a:gd name="T44" fmla="*/ 41 w 69"/>
                <a:gd name="T45" fmla="*/ 2 h 105"/>
                <a:gd name="T46" fmla="*/ 33 w 69"/>
                <a:gd name="T47" fmla="*/ 12 h 105"/>
                <a:gd name="T48" fmla="*/ 26 w 69"/>
                <a:gd name="T49" fmla="*/ 83 h 105"/>
                <a:gd name="T50" fmla="*/ 39 w 69"/>
                <a:gd name="T51" fmla="*/ 96 h 105"/>
                <a:gd name="T52" fmla="*/ 53 w 69"/>
                <a:gd name="T53" fmla="*/ 85 h 105"/>
                <a:gd name="T54" fmla="*/ 53 w 69"/>
                <a:gd name="T55" fmla="*/ 83 h 105"/>
                <a:gd name="T56" fmla="*/ 42 w 69"/>
                <a:gd name="T57" fmla="*/ 8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105">
                  <a:moveTo>
                    <a:pt x="1" y="63"/>
                  </a:moveTo>
                  <a:cubicBezTo>
                    <a:pt x="1" y="59"/>
                    <a:pt x="2" y="55"/>
                    <a:pt x="1" y="50"/>
                  </a:cubicBezTo>
                  <a:cubicBezTo>
                    <a:pt x="0" y="32"/>
                    <a:pt x="12" y="19"/>
                    <a:pt x="21" y="6"/>
                  </a:cubicBezTo>
                  <a:cubicBezTo>
                    <a:pt x="22" y="5"/>
                    <a:pt x="22" y="5"/>
                    <a:pt x="23" y="5"/>
                  </a:cubicBezTo>
                  <a:cubicBezTo>
                    <a:pt x="31" y="3"/>
                    <a:pt x="40" y="0"/>
                    <a:pt x="48" y="2"/>
                  </a:cubicBezTo>
                  <a:cubicBezTo>
                    <a:pt x="54" y="4"/>
                    <a:pt x="59" y="11"/>
                    <a:pt x="62" y="18"/>
                  </a:cubicBezTo>
                  <a:cubicBezTo>
                    <a:pt x="69" y="37"/>
                    <a:pt x="68" y="57"/>
                    <a:pt x="63" y="76"/>
                  </a:cubicBezTo>
                  <a:cubicBezTo>
                    <a:pt x="61" y="84"/>
                    <a:pt x="56" y="91"/>
                    <a:pt x="51" y="97"/>
                  </a:cubicBezTo>
                  <a:cubicBezTo>
                    <a:pt x="44" y="105"/>
                    <a:pt x="31" y="103"/>
                    <a:pt x="25" y="93"/>
                  </a:cubicBezTo>
                  <a:cubicBezTo>
                    <a:pt x="22" y="89"/>
                    <a:pt x="22" y="84"/>
                    <a:pt x="19" y="81"/>
                  </a:cubicBezTo>
                  <a:cubicBezTo>
                    <a:pt x="16" y="78"/>
                    <a:pt x="11" y="78"/>
                    <a:pt x="7" y="76"/>
                  </a:cubicBezTo>
                  <a:cubicBezTo>
                    <a:pt x="8" y="75"/>
                    <a:pt x="9" y="74"/>
                    <a:pt x="10" y="73"/>
                  </a:cubicBezTo>
                  <a:cubicBezTo>
                    <a:pt x="13" y="81"/>
                    <a:pt x="16" y="90"/>
                    <a:pt x="20" y="100"/>
                  </a:cubicBezTo>
                  <a:cubicBezTo>
                    <a:pt x="7" y="90"/>
                    <a:pt x="6" y="76"/>
                    <a:pt x="1" y="63"/>
                  </a:cubicBezTo>
                  <a:cubicBezTo>
                    <a:pt x="1" y="63"/>
                    <a:pt x="1" y="63"/>
                    <a:pt x="1" y="63"/>
                  </a:cubicBezTo>
                  <a:close/>
                  <a:moveTo>
                    <a:pt x="42" y="84"/>
                  </a:moveTo>
                  <a:cubicBezTo>
                    <a:pt x="42" y="69"/>
                    <a:pt x="42" y="54"/>
                    <a:pt x="42" y="38"/>
                  </a:cubicBezTo>
                  <a:cubicBezTo>
                    <a:pt x="37" y="37"/>
                    <a:pt x="33" y="36"/>
                    <a:pt x="29" y="36"/>
                  </a:cubicBezTo>
                  <a:cubicBezTo>
                    <a:pt x="29" y="32"/>
                    <a:pt x="30" y="29"/>
                    <a:pt x="30" y="27"/>
                  </a:cubicBezTo>
                  <a:cubicBezTo>
                    <a:pt x="34" y="26"/>
                    <a:pt x="38" y="25"/>
                    <a:pt x="43" y="24"/>
                  </a:cubicBezTo>
                  <a:cubicBezTo>
                    <a:pt x="38" y="22"/>
                    <a:pt x="36" y="21"/>
                    <a:pt x="31" y="19"/>
                  </a:cubicBezTo>
                  <a:cubicBezTo>
                    <a:pt x="36" y="17"/>
                    <a:pt x="39" y="15"/>
                    <a:pt x="42" y="14"/>
                  </a:cubicBezTo>
                  <a:cubicBezTo>
                    <a:pt x="42" y="11"/>
                    <a:pt x="41" y="8"/>
                    <a:pt x="41" y="2"/>
                  </a:cubicBezTo>
                  <a:cubicBezTo>
                    <a:pt x="37" y="7"/>
                    <a:pt x="34" y="9"/>
                    <a:pt x="33" y="12"/>
                  </a:cubicBezTo>
                  <a:cubicBezTo>
                    <a:pt x="20" y="34"/>
                    <a:pt x="19" y="58"/>
                    <a:pt x="26" y="83"/>
                  </a:cubicBezTo>
                  <a:cubicBezTo>
                    <a:pt x="28" y="88"/>
                    <a:pt x="34" y="95"/>
                    <a:pt x="39" y="96"/>
                  </a:cubicBezTo>
                  <a:cubicBezTo>
                    <a:pt x="46" y="99"/>
                    <a:pt x="50" y="91"/>
                    <a:pt x="53" y="85"/>
                  </a:cubicBezTo>
                  <a:cubicBezTo>
                    <a:pt x="54" y="85"/>
                    <a:pt x="53" y="84"/>
                    <a:pt x="53" y="83"/>
                  </a:cubicBezTo>
                  <a:cubicBezTo>
                    <a:pt x="50" y="84"/>
                    <a:pt x="47" y="84"/>
                    <a:pt x="42"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79" name="Freeform 152"/>
            <p:cNvSpPr>
              <a:spLocks/>
            </p:cNvSpPr>
            <p:nvPr/>
          </p:nvSpPr>
          <p:spPr bwMode="auto">
            <a:xfrm>
              <a:off x="3251" y="2203"/>
              <a:ext cx="123" cy="74"/>
            </a:xfrm>
            <a:custGeom>
              <a:avLst/>
              <a:gdLst>
                <a:gd name="T0" fmla="*/ 0 w 52"/>
                <a:gd name="T1" fmla="*/ 21 h 31"/>
                <a:gd name="T2" fmla="*/ 20 w 52"/>
                <a:gd name="T3" fmla="*/ 11 h 31"/>
                <a:gd name="T4" fmla="*/ 12 w 52"/>
                <a:gd name="T5" fmla="*/ 7 h 31"/>
                <a:gd name="T6" fmla="*/ 51 w 52"/>
                <a:gd name="T7" fmla="*/ 8 h 31"/>
                <a:gd name="T8" fmla="*/ 41 w 52"/>
                <a:gd name="T9" fmla="*/ 13 h 31"/>
                <a:gd name="T10" fmla="*/ 52 w 52"/>
                <a:gd name="T11" fmla="*/ 18 h 31"/>
                <a:gd name="T12" fmla="*/ 45 w 52"/>
                <a:gd name="T13" fmla="*/ 22 h 31"/>
                <a:gd name="T14" fmla="*/ 51 w 52"/>
                <a:gd name="T15" fmla="*/ 28 h 31"/>
                <a:gd name="T16" fmla="*/ 0 w 52"/>
                <a:gd name="T17"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31">
                  <a:moveTo>
                    <a:pt x="0" y="21"/>
                  </a:moveTo>
                  <a:cubicBezTo>
                    <a:pt x="8" y="17"/>
                    <a:pt x="14" y="14"/>
                    <a:pt x="20" y="11"/>
                  </a:cubicBezTo>
                  <a:cubicBezTo>
                    <a:pt x="18" y="10"/>
                    <a:pt x="15" y="8"/>
                    <a:pt x="12" y="7"/>
                  </a:cubicBezTo>
                  <a:cubicBezTo>
                    <a:pt x="22" y="0"/>
                    <a:pt x="40" y="1"/>
                    <a:pt x="51" y="8"/>
                  </a:cubicBezTo>
                  <a:cubicBezTo>
                    <a:pt x="47" y="10"/>
                    <a:pt x="44" y="11"/>
                    <a:pt x="41" y="13"/>
                  </a:cubicBezTo>
                  <a:cubicBezTo>
                    <a:pt x="45" y="14"/>
                    <a:pt x="48" y="16"/>
                    <a:pt x="52" y="18"/>
                  </a:cubicBezTo>
                  <a:cubicBezTo>
                    <a:pt x="49" y="20"/>
                    <a:pt x="47" y="21"/>
                    <a:pt x="45" y="22"/>
                  </a:cubicBezTo>
                  <a:cubicBezTo>
                    <a:pt x="47" y="23"/>
                    <a:pt x="48" y="25"/>
                    <a:pt x="51" y="28"/>
                  </a:cubicBezTo>
                  <a:cubicBezTo>
                    <a:pt x="33" y="31"/>
                    <a:pt x="17" y="29"/>
                    <a:pt x="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80" name="Freeform 153"/>
            <p:cNvSpPr>
              <a:spLocks/>
            </p:cNvSpPr>
            <p:nvPr/>
          </p:nvSpPr>
          <p:spPr bwMode="auto">
            <a:xfrm>
              <a:off x="4857" y="2094"/>
              <a:ext cx="35" cy="85"/>
            </a:xfrm>
            <a:custGeom>
              <a:avLst/>
              <a:gdLst>
                <a:gd name="T0" fmla="*/ 6 w 15"/>
                <a:gd name="T1" fmla="*/ 0 h 36"/>
                <a:gd name="T2" fmla="*/ 12 w 15"/>
                <a:gd name="T3" fmla="*/ 11 h 36"/>
                <a:gd name="T4" fmla="*/ 4 w 15"/>
                <a:gd name="T5" fmla="*/ 36 h 36"/>
                <a:gd name="T6" fmla="*/ 1 w 15"/>
                <a:gd name="T7" fmla="*/ 35 h 36"/>
                <a:gd name="T8" fmla="*/ 1 w 15"/>
                <a:gd name="T9" fmla="*/ 28 h 36"/>
                <a:gd name="T10" fmla="*/ 7 w 15"/>
                <a:gd name="T11" fmla="*/ 0 h 36"/>
                <a:gd name="T12" fmla="*/ 6 w 15"/>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5" h="36">
                  <a:moveTo>
                    <a:pt x="6" y="0"/>
                  </a:moveTo>
                  <a:cubicBezTo>
                    <a:pt x="15" y="0"/>
                    <a:pt x="13" y="7"/>
                    <a:pt x="12" y="11"/>
                  </a:cubicBezTo>
                  <a:cubicBezTo>
                    <a:pt x="11" y="19"/>
                    <a:pt x="7" y="28"/>
                    <a:pt x="4" y="36"/>
                  </a:cubicBezTo>
                  <a:cubicBezTo>
                    <a:pt x="3" y="36"/>
                    <a:pt x="2" y="35"/>
                    <a:pt x="1" y="35"/>
                  </a:cubicBezTo>
                  <a:cubicBezTo>
                    <a:pt x="1" y="33"/>
                    <a:pt x="0" y="30"/>
                    <a:pt x="1" y="28"/>
                  </a:cubicBezTo>
                  <a:cubicBezTo>
                    <a:pt x="3" y="18"/>
                    <a:pt x="5" y="9"/>
                    <a:pt x="7" y="0"/>
                  </a:cubicBezTo>
                  <a:cubicBezTo>
                    <a:pt x="7" y="0"/>
                    <a:pt x="6"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81" name="Freeform 154"/>
            <p:cNvSpPr>
              <a:spLocks/>
            </p:cNvSpPr>
            <p:nvPr/>
          </p:nvSpPr>
          <p:spPr bwMode="auto">
            <a:xfrm>
              <a:off x="4947" y="3731"/>
              <a:ext cx="284" cy="45"/>
            </a:xfrm>
            <a:custGeom>
              <a:avLst/>
              <a:gdLst>
                <a:gd name="T0" fmla="*/ 1 w 120"/>
                <a:gd name="T1" fmla="*/ 12 h 19"/>
                <a:gd name="T2" fmla="*/ 61 w 120"/>
                <a:gd name="T3" fmla="*/ 4 h 19"/>
                <a:gd name="T4" fmla="*/ 119 w 120"/>
                <a:gd name="T5" fmla="*/ 0 h 19"/>
                <a:gd name="T6" fmla="*/ 120 w 120"/>
                <a:gd name="T7" fmla="*/ 4 h 19"/>
                <a:gd name="T8" fmla="*/ 106 w 120"/>
                <a:gd name="T9" fmla="*/ 7 h 19"/>
                <a:gd name="T10" fmla="*/ 8 w 120"/>
                <a:gd name="T11" fmla="*/ 16 h 19"/>
                <a:gd name="T12" fmla="*/ 1 w 120"/>
                <a:gd name="T13" fmla="*/ 12 h 19"/>
                <a:gd name="T14" fmla="*/ 1 w 120"/>
                <a:gd name="T15" fmla="*/ 12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9">
                  <a:moveTo>
                    <a:pt x="1" y="12"/>
                  </a:moveTo>
                  <a:cubicBezTo>
                    <a:pt x="21" y="10"/>
                    <a:pt x="41" y="6"/>
                    <a:pt x="61" y="4"/>
                  </a:cubicBezTo>
                  <a:cubicBezTo>
                    <a:pt x="80" y="2"/>
                    <a:pt x="100" y="1"/>
                    <a:pt x="119" y="0"/>
                  </a:cubicBezTo>
                  <a:cubicBezTo>
                    <a:pt x="120" y="1"/>
                    <a:pt x="120" y="2"/>
                    <a:pt x="120" y="4"/>
                  </a:cubicBezTo>
                  <a:cubicBezTo>
                    <a:pt x="115" y="5"/>
                    <a:pt x="111" y="6"/>
                    <a:pt x="106" y="7"/>
                  </a:cubicBezTo>
                  <a:cubicBezTo>
                    <a:pt x="73" y="10"/>
                    <a:pt x="41" y="14"/>
                    <a:pt x="8" y="16"/>
                  </a:cubicBezTo>
                  <a:cubicBezTo>
                    <a:pt x="6" y="17"/>
                    <a:pt x="0" y="19"/>
                    <a:pt x="1" y="12"/>
                  </a:cubicBezTo>
                  <a:cubicBezTo>
                    <a:pt x="1" y="12"/>
                    <a:pt x="1" y="12"/>
                    <a:pt x="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82" name="Freeform 155"/>
            <p:cNvSpPr>
              <a:spLocks noEditPoints="1"/>
            </p:cNvSpPr>
            <p:nvPr/>
          </p:nvSpPr>
          <p:spPr bwMode="auto">
            <a:xfrm>
              <a:off x="5420" y="3362"/>
              <a:ext cx="76" cy="97"/>
            </a:xfrm>
            <a:custGeom>
              <a:avLst/>
              <a:gdLst>
                <a:gd name="T0" fmla="*/ 31 w 32"/>
                <a:gd name="T1" fmla="*/ 7 h 41"/>
                <a:gd name="T2" fmla="*/ 31 w 32"/>
                <a:gd name="T3" fmla="*/ 31 h 41"/>
                <a:gd name="T4" fmla="*/ 18 w 32"/>
                <a:gd name="T5" fmla="*/ 41 h 41"/>
                <a:gd name="T6" fmla="*/ 6 w 32"/>
                <a:gd name="T7" fmla="*/ 31 h 41"/>
                <a:gd name="T8" fmla="*/ 17 w 32"/>
                <a:gd name="T9" fmla="*/ 3 h 41"/>
                <a:gd name="T10" fmla="*/ 22 w 32"/>
                <a:gd name="T11" fmla="*/ 0 h 41"/>
                <a:gd name="T12" fmla="*/ 31 w 32"/>
                <a:gd name="T13" fmla="*/ 7 h 41"/>
                <a:gd name="T14" fmla="*/ 24 w 32"/>
                <a:gd name="T15" fmla="*/ 8 h 41"/>
                <a:gd name="T16" fmla="*/ 21 w 32"/>
                <a:gd name="T17" fmla="*/ 5 h 41"/>
                <a:gd name="T18" fmla="*/ 13 w 32"/>
                <a:gd name="T19" fmla="*/ 11 h 41"/>
                <a:gd name="T20" fmla="*/ 12 w 32"/>
                <a:gd name="T21" fmla="*/ 29 h 41"/>
                <a:gd name="T22" fmla="*/ 22 w 32"/>
                <a:gd name="T23" fmla="*/ 36 h 41"/>
                <a:gd name="T24" fmla="*/ 29 w 32"/>
                <a:gd name="T25" fmla="*/ 25 h 41"/>
                <a:gd name="T26" fmla="*/ 18 w 32"/>
                <a:gd name="T27" fmla="*/ 29 h 41"/>
                <a:gd name="T28" fmla="*/ 19 w 32"/>
                <a:gd name="T29" fmla="*/ 19 h 41"/>
                <a:gd name="T30" fmla="*/ 24 w 32"/>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41">
                  <a:moveTo>
                    <a:pt x="31" y="7"/>
                  </a:moveTo>
                  <a:cubicBezTo>
                    <a:pt x="31" y="15"/>
                    <a:pt x="32" y="24"/>
                    <a:pt x="31" y="31"/>
                  </a:cubicBezTo>
                  <a:cubicBezTo>
                    <a:pt x="29" y="36"/>
                    <a:pt x="23" y="41"/>
                    <a:pt x="18" y="41"/>
                  </a:cubicBezTo>
                  <a:cubicBezTo>
                    <a:pt x="14" y="41"/>
                    <a:pt x="8" y="36"/>
                    <a:pt x="6" y="31"/>
                  </a:cubicBezTo>
                  <a:cubicBezTo>
                    <a:pt x="0" y="20"/>
                    <a:pt x="5" y="9"/>
                    <a:pt x="17" y="3"/>
                  </a:cubicBezTo>
                  <a:cubicBezTo>
                    <a:pt x="19" y="3"/>
                    <a:pt x="20" y="1"/>
                    <a:pt x="22" y="0"/>
                  </a:cubicBezTo>
                  <a:cubicBezTo>
                    <a:pt x="25" y="2"/>
                    <a:pt x="28" y="5"/>
                    <a:pt x="31" y="7"/>
                  </a:cubicBezTo>
                  <a:close/>
                  <a:moveTo>
                    <a:pt x="24" y="8"/>
                  </a:moveTo>
                  <a:cubicBezTo>
                    <a:pt x="23" y="7"/>
                    <a:pt x="22" y="6"/>
                    <a:pt x="21" y="5"/>
                  </a:cubicBezTo>
                  <a:cubicBezTo>
                    <a:pt x="18" y="7"/>
                    <a:pt x="13" y="9"/>
                    <a:pt x="13" y="11"/>
                  </a:cubicBezTo>
                  <a:cubicBezTo>
                    <a:pt x="11" y="17"/>
                    <a:pt x="11" y="23"/>
                    <a:pt x="12" y="29"/>
                  </a:cubicBezTo>
                  <a:cubicBezTo>
                    <a:pt x="13" y="33"/>
                    <a:pt x="16" y="38"/>
                    <a:pt x="22" y="36"/>
                  </a:cubicBezTo>
                  <a:cubicBezTo>
                    <a:pt x="24" y="34"/>
                    <a:pt x="26" y="30"/>
                    <a:pt x="29" y="25"/>
                  </a:cubicBezTo>
                  <a:cubicBezTo>
                    <a:pt x="23" y="27"/>
                    <a:pt x="21" y="28"/>
                    <a:pt x="18" y="29"/>
                  </a:cubicBezTo>
                  <a:cubicBezTo>
                    <a:pt x="19" y="24"/>
                    <a:pt x="21" y="21"/>
                    <a:pt x="19" y="19"/>
                  </a:cubicBezTo>
                  <a:cubicBezTo>
                    <a:pt x="16" y="13"/>
                    <a:pt x="17" y="10"/>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83" name="Freeform 156"/>
            <p:cNvSpPr>
              <a:spLocks/>
            </p:cNvSpPr>
            <p:nvPr/>
          </p:nvSpPr>
          <p:spPr bwMode="auto">
            <a:xfrm>
              <a:off x="5422" y="3336"/>
              <a:ext cx="71" cy="42"/>
            </a:xfrm>
            <a:custGeom>
              <a:avLst/>
              <a:gdLst>
                <a:gd name="T0" fmla="*/ 30 w 30"/>
                <a:gd name="T1" fmla="*/ 18 h 18"/>
                <a:gd name="T2" fmla="*/ 1 w 30"/>
                <a:gd name="T3" fmla="*/ 17 h 18"/>
                <a:gd name="T4" fmla="*/ 10 w 30"/>
                <a:gd name="T5" fmla="*/ 4 h 18"/>
                <a:gd name="T6" fmla="*/ 27 w 30"/>
                <a:gd name="T7" fmla="*/ 6 h 18"/>
                <a:gd name="T8" fmla="*/ 30 w 30"/>
                <a:gd name="T9" fmla="*/ 18 h 18"/>
                <a:gd name="T10" fmla="*/ 30 w 30"/>
                <a:gd name="T11" fmla="*/ 18 h 18"/>
              </a:gdLst>
              <a:ahLst/>
              <a:cxnLst>
                <a:cxn ang="0">
                  <a:pos x="T0" y="T1"/>
                </a:cxn>
                <a:cxn ang="0">
                  <a:pos x="T2" y="T3"/>
                </a:cxn>
                <a:cxn ang="0">
                  <a:pos x="T4" y="T5"/>
                </a:cxn>
                <a:cxn ang="0">
                  <a:pos x="T6" y="T7"/>
                </a:cxn>
                <a:cxn ang="0">
                  <a:pos x="T8" y="T9"/>
                </a:cxn>
                <a:cxn ang="0">
                  <a:pos x="T10" y="T11"/>
                </a:cxn>
              </a:cxnLst>
              <a:rect l="0" t="0" r="r" b="b"/>
              <a:pathLst>
                <a:path w="30" h="18">
                  <a:moveTo>
                    <a:pt x="30" y="18"/>
                  </a:moveTo>
                  <a:cubicBezTo>
                    <a:pt x="24" y="6"/>
                    <a:pt x="17" y="5"/>
                    <a:pt x="1" y="17"/>
                  </a:cubicBezTo>
                  <a:cubicBezTo>
                    <a:pt x="0" y="9"/>
                    <a:pt x="5" y="6"/>
                    <a:pt x="10" y="4"/>
                  </a:cubicBezTo>
                  <a:cubicBezTo>
                    <a:pt x="16" y="1"/>
                    <a:pt x="23" y="0"/>
                    <a:pt x="27" y="6"/>
                  </a:cubicBezTo>
                  <a:cubicBezTo>
                    <a:pt x="29" y="9"/>
                    <a:pt x="29" y="14"/>
                    <a:pt x="30" y="18"/>
                  </a:cubicBezTo>
                  <a:cubicBezTo>
                    <a:pt x="30" y="18"/>
                    <a:pt x="30" y="18"/>
                    <a:pt x="3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84" name="Freeform 157"/>
            <p:cNvSpPr>
              <a:spLocks noEditPoints="1"/>
            </p:cNvSpPr>
            <p:nvPr/>
          </p:nvSpPr>
          <p:spPr bwMode="auto">
            <a:xfrm>
              <a:off x="2877" y="2426"/>
              <a:ext cx="116" cy="178"/>
            </a:xfrm>
            <a:custGeom>
              <a:avLst/>
              <a:gdLst>
                <a:gd name="T0" fmla="*/ 49 w 49"/>
                <a:gd name="T1" fmla="*/ 35 h 75"/>
                <a:gd name="T2" fmla="*/ 43 w 49"/>
                <a:gd name="T3" fmla="*/ 59 h 75"/>
                <a:gd name="T4" fmla="*/ 21 w 49"/>
                <a:gd name="T5" fmla="*/ 74 h 75"/>
                <a:gd name="T6" fmla="*/ 0 w 49"/>
                <a:gd name="T7" fmla="*/ 53 h 75"/>
                <a:gd name="T8" fmla="*/ 0 w 49"/>
                <a:gd name="T9" fmla="*/ 32 h 75"/>
                <a:gd name="T10" fmla="*/ 2 w 49"/>
                <a:gd name="T11" fmla="*/ 18 h 75"/>
                <a:gd name="T12" fmla="*/ 17 w 49"/>
                <a:gd name="T13" fmla="*/ 2 h 75"/>
                <a:gd name="T14" fmla="*/ 41 w 49"/>
                <a:gd name="T15" fmla="*/ 12 h 75"/>
                <a:gd name="T16" fmla="*/ 49 w 49"/>
                <a:gd name="T17" fmla="*/ 35 h 75"/>
                <a:gd name="T18" fmla="*/ 27 w 49"/>
                <a:gd name="T19" fmla="*/ 64 h 75"/>
                <a:gd name="T20" fmla="*/ 24 w 49"/>
                <a:gd name="T21" fmla="*/ 46 h 75"/>
                <a:gd name="T22" fmla="*/ 21 w 49"/>
                <a:gd name="T23" fmla="*/ 55 h 75"/>
                <a:gd name="T24" fmla="*/ 20 w 49"/>
                <a:gd name="T25" fmla="*/ 55 h 75"/>
                <a:gd name="T26" fmla="*/ 17 w 49"/>
                <a:gd name="T27" fmla="*/ 44 h 75"/>
                <a:gd name="T28" fmla="*/ 15 w 49"/>
                <a:gd name="T29" fmla="*/ 52 h 75"/>
                <a:gd name="T30" fmla="*/ 12 w 49"/>
                <a:gd name="T31" fmla="*/ 52 h 75"/>
                <a:gd name="T32" fmla="*/ 9 w 49"/>
                <a:gd name="T33" fmla="*/ 16 h 75"/>
                <a:gd name="T34" fmla="*/ 6 w 49"/>
                <a:gd name="T35" fmla="*/ 52 h 75"/>
                <a:gd name="T36" fmla="*/ 17 w 49"/>
                <a:gd name="T37" fmla="*/ 66 h 75"/>
                <a:gd name="T38" fmla="*/ 28 w 49"/>
                <a:gd name="T39" fmla="*/ 66 h 75"/>
                <a:gd name="T40" fmla="*/ 33 w 49"/>
                <a:gd name="T41" fmla="*/ 57 h 75"/>
                <a:gd name="T42" fmla="*/ 31 w 49"/>
                <a:gd name="T43" fmla="*/ 56 h 75"/>
                <a:gd name="T44" fmla="*/ 27 w 49"/>
                <a:gd name="T45" fmla="*/ 64 h 75"/>
                <a:gd name="T46" fmla="*/ 17 w 49"/>
                <a:gd name="T47" fmla="*/ 28 h 75"/>
                <a:gd name="T48" fmla="*/ 20 w 49"/>
                <a:gd name="T49" fmla="*/ 10 h 75"/>
                <a:gd name="T50" fmla="*/ 22 w 49"/>
                <a:gd name="T51" fmla="*/ 10 h 75"/>
                <a:gd name="T52" fmla="*/ 24 w 49"/>
                <a:gd name="T53" fmla="*/ 23 h 75"/>
                <a:gd name="T54" fmla="*/ 28 w 49"/>
                <a:gd name="T55" fmla="*/ 17 h 75"/>
                <a:gd name="T56" fmla="*/ 31 w 49"/>
                <a:gd name="T57" fmla="*/ 26 h 75"/>
                <a:gd name="T58" fmla="*/ 31 w 49"/>
                <a:gd name="T59" fmla="*/ 11 h 75"/>
                <a:gd name="T60" fmla="*/ 14 w 49"/>
                <a:gd name="T61" fmla="*/ 8 h 75"/>
                <a:gd name="T62" fmla="*/ 17 w 49"/>
                <a:gd name="T63" fmla="*/ 28 h 75"/>
                <a:gd name="T64" fmla="*/ 39 w 49"/>
                <a:gd name="T65" fmla="*/ 22 h 75"/>
                <a:gd name="T66" fmla="*/ 38 w 49"/>
                <a:gd name="T67" fmla="*/ 22 h 75"/>
                <a:gd name="T68" fmla="*/ 38 w 49"/>
                <a:gd name="T69" fmla="*/ 52 h 75"/>
                <a:gd name="T70" fmla="*/ 39 w 49"/>
                <a:gd name="T71" fmla="*/ 52 h 75"/>
                <a:gd name="T72" fmla="*/ 39 w 49"/>
                <a:gd name="T73" fmla="*/ 2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75">
                  <a:moveTo>
                    <a:pt x="49" y="35"/>
                  </a:moveTo>
                  <a:cubicBezTo>
                    <a:pt x="47" y="44"/>
                    <a:pt x="45" y="52"/>
                    <a:pt x="43" y="59"/>
                  </a:cubicBezTo>
                  <a:cubicBezTo>
                    <a:pt x="38" y="70"/>
                    <a:pt x="29" y="75"/>
                    <a:pt x="21" y="74"/>
                  </a:cubicBezTo>
                  <a:cubicBezTo>
                    <a:pt x="11" y="73"/>
                    <a:pt x="2" y="64"/>
                    <a:pt x="0" y="53"/>
                  </a:cubicBezTo>
                  <a:cubicBezTo>
                    <a:pt x="0" y="46"/>
                    <a:pt x="0" y="39"/>
                    <a:pt x="0" y="32"/>
                  </a:cubicBezTo>
                  <a:cubicBezTo>
                    <a:pt x="1" y="27"/>
                    <a:pt x="1" y="22"/>
                    <a:pt x="2" y="18"/>
                  </a:cubicBezTo>
                  <a:cubicBezTo>
                    <a:pt x="4" y="10"/>
                    <a:pt x="9" y="3"/>
                    <a:pt x="17" y="2"/>
                  </a:cubicBezTo>
                  <a:cubicBezTo>
                    <a:pt x="27" y="0"/>
                    <a:pt x="36" y="3"/>
                    <a:pt x="41" y="12"/>
                  </a:cubicBezTo>
                  <a:cubicBezTo>
                    <a:pt x="45" y="19"/>
                    <a:pt x="46" y="28"/>
                    <a:pt x="49" y="35"/>
                  </a:cubicBezTo>
                  <a:close/>
                  <a:moveTo>
                    <a:pt x="27" y="64"/>
                  </a:moveTo>
                  <a:cubicBezTo>
                    <a:pt x="26" y="56"/>
                    <a:pt x="25" y="51"/>
                    <a:pt x="24" y="46"/>
                  </a:cubicBezTo>
                  <a:cubicBezTo>
                    <a:pt x="23" y="49"/>
                    <a:pt x="22" y="52"/>
                    <a:pt x="21" y="55"/>
                  </a:cubicBezTo>
                  <a:cubicBezTo>
                    <a:pt x="21" y="55"/>
                    <a:pt x="20" y="55"/>
                    <a:pt x="20" y="55"/>
                  </a:cubicBezTo>
                  <a:cubicBezTo>
                    <a:pt x="19" y="52"/>
                    <a:pt x="18" y="48"/>
                    <a:pt x="17" y="44"/>
                  </a:cubicBezTo>
                  <a:cubicBezTo>
                    <a:pt x="16" y="47"/>
                    <a:pt x="16" y="50"/>
                    <a:pt x="15" y="52"/>
                  </a:cubicBezTo>
                  <a:cubicBezTo>
                    <a:pt x="14" y="52"/>
                    <a:pt x="13" y="52"/>
                    <a:pt x="12" y="52"/>
                  </a:cubicBezTo>
                  <a:cubicBezTo>
                    <a:pt x="11" y="40"/>
                    <a:pt x="10" y="28"/>
                    <a:pt x="9" y="16"/>
                  </a:cubicBezTo>
                  <a:cubicBezTo>
                    <a:pt x="5" y="27"/>
                    <a:pt x="2" y="40"/>
                    <a:pt x="6" y="52"/>
                  </a:cubicBezTo>
                  <a:cubicBezTo>
                    <a:pt x="8" y="57"/>
                    <a:pt x="13" y="62"/>
                    <a:pt x="17" y="66"/>
                  </a:cubicBezTo>
                  <a:cubicBezTo>
                    <a:pt x="20" y="68"/>
                    <a:pt x="25" y="67"/>
                    <a:pt x="28" y="66"/>
                  </a:cubicBezTo>
                  <a:cubicBezTo>
                    <a:pt x="31" y="65"/>
                    <a:pt x="31" y="60"/>
                    <a:pt x="33" y="57"/>
                  </a:cubicBezTo>
                  <a:cubicBezTo>
                    <a:pt x="32" y="57"/>
                    <a:pt x="31" y="57"/>
                    <a:pt x="31" y="56"/>
                  </a:cubicBezTo>
                  <a:cubicBezTo>
                    <a:pt x="30" y="58"/>
                    <a:pt x="29" y="60"/>
                    <a:pt x="27" y="64"/>
                  </a:cubicBezTo>
                  <a:close/>
                  <a:moveTo>
                    <a:pt x="17" y="28"/>
                  </a:moveTo>
                  <a:cubicBezTo>
                    <a:pt x="18" y="22"/>
                    <a:pt x="19" y="16"/>
                    <a:pt x="20" y="10"/>
                  </a:cubicBezTo>
                  <a:cubicBezTo>
                    <a:pt x="21" y="10"/>
                    <a:pt x="22" y="10"/>
                    <a:pt x="22" y="10"/>
                  </a:cubicBezTo>
                  <a:cubicBezTo>
                    <a:pt x="23" y="14"/>
                    <a:pt x="23" y="18"/>
                    <a:pt x="24" y="23"/>
                  </a:cubicBezTo>
                  <a:cubicBezTo>
                    <a:pt x="26" y="21"/>
                    <a:pt x="27" y="20"/>
                    <a:pt x="28" y="17"/>
                  </a:cubicBezTo>
                  <a:cubicBezTo>
                    <a:pt x="29" y="21"/>
                    <a:pt x="30" y="24"/>
                    <a:pt x="31" y="26"/>
                  </a:cubicBezTo>
                  <a:cubicBezTo>
                    <a:pt x="32" y="21"/>
                    <a:pt x="34" y="14"/>
                    <a:pt x="31" y="11"/>
                  </a:cubicBezTo>
                  <a:cubicBezTo>
                    <a:pt x="27" y="6"/>
                    <a:pt x="20" y="5"/>
                    <a:pt x="14" y="8"/>
                  </a:cubicBezTo>
                  <a:cubicBezTo>
                    <a:pt x="15" y="15"/>
                    <a:pt x="16" y="21"/>
                    <a:pt x="17" y="28"/>
                  </a:cubicBezTo>
                  <a:close/>
                  <a:moveTo>
                    <a:pt x="39" y="22"/>
                  </a:moveTo>
                  <a:cubicBezTo>
                    <a:pt x="39" y="22"/>
                    <a:pt x="38" y="22"/>
                    <a:pt x="38" y="22"/>
                  </a:cubicBezTo>
                  <a:cubicBezTo>
                    <a:pt x="38" y="32"/>
                    <a:pt x="38" y="42"/>
                    <a:pt x="38" y="52"/>
                  </a:cubicBezTo>
                  <a:cubicBezTo>
                    <a:pt x="38" y="52"/>
                    <a:pt x="39" y="52"/>
                    <a:pt x="39" y="52"/>
                  </a:cubicBezTo>
                  <a:cubicBezTo>
                    <a:pt x="39" y="42"/>
                    <a:pt x="39" y="32"/>
                    <a:pt x="3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85" name="Freeform 158"/>
            <p:cNvSpPr>
              <a:spLocks/>
            </p:cNvSpPr>
            <p:nvPr/>
          </p:nvSpPr>
          <p:spPr bwMode="auto">
            <a:xfrm>
              <a:off x="3965" y="3641"/>
              <a:ext cx="59" cy="86"/>
            </a:xfrm>
            <a:custGeom>
              <a:avLst/>
              <a:gdLst>
                <a:gd name="T0" fmla="*/ 18 w 25"/>
                <a:gd name="T1" fmla="*/ 0 h 36"/>
                <a:gd name="T2" fmla="*/ 11 w 25"/>
                <a:gd name="T3" fmla="*/ 23 h 36"/>
                <a:gd name="T4" fmla="*/ 19 w 25"/>
                <a:gd name="T5" fmla="*/ 26 h 36"/>
                <a:gd name="T6" fmla="*/ 12 w 25"/>
                <a:gd name="T7" fmla="*/ 13 h 36"/>
                <a:gd name="T8" fmla="*/ 25 w 25"/>
                <a:gd name="T9" fmla="*/ 6 h 36"/>
                <a:gd name="T10" fmla="*/ 20 w 25"/>
                <a:gd name="T11" fmla="*/ 13 h 36"/>
                <a:gd name="T12" fmla="*/ 24 w 25"/>
                <a:gd name="T13" fmla="*/ 26 h 36"/>
                <a:gd name="T14" fmla="*/ 7 w 25"/>
                <a:gd name="T15" fmla="*/ 29 h 36"/>
                <a:gd name="T16" fmla="*/ 3 w 25"/>
                <a:gd name="T17" fmla="*/ 9 h 36"/>
                <a:gd name="T18" fmla="*/ 18 w 25"/>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6">
                  <a:moveTo>
                    <a:pt x="18" y="0"/>
                  </a:moveTo>
                  <a:cubicBezTo>
                    <a:pt x="8" y="10"/>
                    <a:pt x="6" y="16"/>
                    <a:pt x="11" y="23"/>
                  </a:cubicBezTo>
                  <a:cubicBezTo>
                    <a:pt x="14" y="28"/>
                    <a:pt x="15" y="28"/>
                    <a:pt x="19" y="26"/>
                  </a:cubicBezTo>
                  <a:cubicBezTo>
                    <a:pt x="16" y="22"/>
                    <a:pt x="11" y="17"/>
                    <a:pt x="12" y="13"/>
                  </a:cubicBezTo>
                  <a:cubicBezTo>
                    <a:pt x="12" y="6"/>
                    <a:pt x="19" y="7"/>
                    <a:pt x="25" y="6"/>
                  </a:cubicBezTo>
                  <a:cubicBezTo>
                    <a:pt x="23" y="10"/>
                    <a:pt x="21" y="12"/>
                    <a:pt x="20" y="13"/>
                  </a:cubicBezTo>
                  <a:cubicBezTo>
                    <a:pt x="22" y="18"/>
                    <a:pt x="25" y="23"/>
                    <a:pt x="24" y="26"/>
                  </a:cubicBezTo>
                  <a:cubicBezTo>
                    <a:pt x="21" y="35"/>
                    <a:pt x="13" y="36"/>
                    <a:pt x="7" y="29"/>
                  </a:cubicBezTo>
                  <a:cubicBezTo>
                    <a:pt x="3" y="23"/>
                    <a:pt x="0" y="17"/>
                    <a:pt x="3" y="9"/>
                  </a:cubicBezTo>
                  <a:cubicBezTo>
                    <a:pt x="6" y="3"/>
                    <a:pt x="12"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86" name="Freeform 159"/>
            <p:cNvSpPr>
              <a:spLocks/>
            </p:cNvSpPr>
            <p:nvPr/>
          </p:nvSpPr>
          <p:spPr bwMode="auto">
            <a:xfrm>
              <a:off x="4717" y="3674"/>
              <a:ext cx="24" cy="79"/>
            </a:xfrm>
            <a:custGeom>
              <a:avLst/>
              <a:gdLst>
                <a:gd name="T0" fmla="*/ 4 w 10"/>
                <a:gd name="T1" fmla="*/ 0 h 33"/>
                <a:gd name="T2" fmla="*/ 10 w 10"/>
                <a:gd name="T3" fmla="*/ 33 h 33"/>
                <a:gd name="T4" fmla="*/ 6 w 10"/>
                <a:gd name="T5" fmla="*/ 33 h 33"/>
                <a:gd name="T6" fmla="*/ 1 w 10"/>
                <a:gd name="T7" fmla="*/ 1 h 33"/>
                <a:gd name="T8" fmla="*/ 4 w 10"/>
                <a:gd name="T9" fmla="*/ 0 h 33"/>
              </a:gdLst>
              <a:ahLst/>
              <a:cxnLst>
                <a:cxn ang="0">
                  <a:pos x="T0" y="T1"/>
                </a:cxn>
                <a:cxn ang="0">
                  <a:pos x="T2" y="T3"/>
                </a:cxn>
                <a:cxn ang="0">
                  <a:pos x="T4" y="T5"/>
                </a:cxn>
                <a:cxn ang="0">
                  <a:pos x="T6" y="T7"/>
                </a:cxn>
                <a:cxn ang="0">
                  <a:pos x="T8" y="T9"/>
                </a:cxn>
              </a:cxnLst>
              <a:rect l="0" t="0" r="r" b="b"/>
              <a:pathLst>
                <a:path w="10" h="33">
                  <a:moveTo>
                    <a:pt x="4" y="0"/>
                  </a:moveTo>
                  <a:cubicBezTo>
                    <a:pt x="6" y="11"/>
                    <a:pt x="8" y="22"/>
                    <a:pt x="10" y="33"/>
                  </a:cubicBezTo>
                  <a:cubicBezTo>
                    <a:pt x="8" y="33"/>
                    <a:pt x="7" y="33"/>
                    <a:pt x="6" y="33"/>
                  </a:cubicBezTo>
                  <a:cubicBezTo>
                    <a:pt x="0" y="23"/>
                    <a:pt x="0" y="12"/>
                    <a:pt x="1" y="1"/>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87" name="Freeform 160"/>
            <p:cNvSpPr>
              <a:spLocks/>
            </p:cNvSpPr>
            <p:nvPr/>
          </p:nvSpPr>
          <p:spPr bwMode="auto">
            <a:xfrm>
              <a:off x="5439" y="3632"/>
              <a:ext cx="26" cy="64"/>
            </a:xfrm>
            <a:custGeom>
              <a:avLst/>
              <a:gdLst>
                <a:gd name="T0" fmla="*/ 7 w 11"/>
                <a:gd name="T1" fmla="*/ 27 h 27"/>
                <a:gd name="T2" fmla="*/ 3 w 11"/>
                <a:gd name="T3" fmla="*/ 1 h 27"/>
                <a:gd name="T4" fmla="*/ 6 w 11"/>
                <a:gd name="T5" fmla="*/ 0 h 27"/>
                <a:gd name="T6" fmla="*/ 11 w 11"/>
                <a:gd name="T7" fmla="*/ 26 h 27"/>
                <a:gd name="T8" fmla="*/ 7 w 11"/>
                <a:gd name="T9" fmla="*/ 27 h 27"/>
              </a:gdLst>
              <a:ahLst/>
              <a:cxnLst>
                <a:cxn ang="0">
                  <a:pos x="T0" y="T1"/>
                </a:cxn>
                <a:cxn ang="0">
                  <a:pos x="T2" y="T3"/>
                </a:cxn>
                <a:cxn ang="0">
                  <a:pos x="T4" y="T5"/>
                </a:cxn>
                <a:cxn ang="0">
                  <a:pos x="T6" y="T7"/>
                </a:cxn>
                <a:cxn ang="0">
                  <a:pos x="T8" y="T9"/>
                </a:cxn>
              </a:cxnLst>
              <a:rect l="0" t="0" r="r" b="b"/>
              <a:pathLst>
                <a:path w="11" h="27">
                  <a:moveTo>
                    <a:pt x="7" y="27"/>
                  </a:moveTo>
                  <a:cubicBezTo>
                    <a:pt x="2" y="19"/>
                    <a:pt x="0" y="10"/>
                    <a:pt x="3" y="1"/>
                  </a:cubicBezTo>
                  <a:cubicBezTo>
                    <a:pt x="4" y="0"/>
                    <a:pt x="5" y="0"/>
                    <a:pt x="6" y="0"/>
                  </a:cubicBezTo>
                  <a:cubicBezTo>
                    <a:pt x="7" y="9"/>
                    <a:pt x="9" y="18"/>
                    <a:pt x="11" y="26"/>
                  </a:cubicBezTo>
                  <a:cubicBezTo>
                    <a:pt x="9" y="27"/>
                    <a:pt x="8" y="27"/>
                    <a:pt x="7"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88" name="Freeform 161"/>
            <p:cNvSpPr>
              <a:spLocks/>
            </p:cNvSpPr>
            <p:nvPr/>
          </p:nvSpPr>
          <p:spPr bwMode="auto">
            <a:xfrm>
              <a:off x="5500" y="3594"/>
              <a:ext cx="26" cy="50"/>
            </a:xfrm>
            <a:custGeom>
              <a:avLst/>
              <a:gdLst>
                <a:gd name="T0" fmla="*/ 4 w 11"/>
                <a:gd name="T1" fmla="*/ 0 h 21"/>
                <a:gd name="T2" fmla="*/ 11 w 11"/>
                <a:gd name="T3" fmla="*/ 21 h 21"/>
                <a:gd name="T4" fmla="*/ 2 w 11"/>
                <a:gd name="T5" fmla="*/ 1 h 21"/>
                <a:gd name="T6" fmla="*/ 4 w 11"/>
                <a:gd name="T7" fmla="*/ 0 h 21"/>
              </a:gdLst>
              <a:ahLst/>
              <a:cxnLst>
                <a:cxn ang="0">
                  <a:pos x="T0" y="T1"/>
                </a:cxn>
                <a:cxn ang="0">
                  <a:pos x="T2" y="T3"/>
                </a:cxn>
                <a:cxn ang="0">
                  <a:pos x="T4" y="T5"/>
                </a:cxn>
                <a:cxn ang="0">
                  <a:pos x="T6" y="T7"/>
                </a:cxn>
              </a:cxnLst>
              <a:rect l="0" t="0" r="r" b="b"/>
              <a:pathLst>
                <a:path w="11" h="21">
                  <a:moveTo>
                    <a:pt x="4" y="0"/>
                  </a:moveTo>
                  <a:cubicBezTo>
                    <a:pt x="7" y="7"/>
                    <a:pt x="9" y="14"/>
                    <a:pt x="11" y="21"/>
                  </a:cubicBezTo>
                  <a:cubicBezTo>
                    <a:pt x="3" y="18"/>
                    <a:pt x="0" y="10"/>
                    <a:pt x="2" y="1"/>
                  </a:cubicBezTo>
                  <a:cubicBezTo>
                    <a:pt x="3" y="1"/>
                    <a:pt x="3"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89" name="Freeform 162"/>
            <p:cNvSpPr>
              <a:spLocks/>
            </p:cNvSpPr>
            <p:nvPr/>
          </p:nvSpPr>
          <p:spPr bwMode="auto">
            <a:xfrm>
              <a:off x="2366" y="3478"/>
              <a:ext cx="52" cy="19"/>
            </a:xfrm>
            <a:custGeom>
              <a:avLst/>
              <a:gdLst>
                <a:gd name="T0" fmla="*/ 22 w 22"/>
                <a:gd name="T1" fmla="*/ 4 h 8"/>
                <a:gd name="T2" fmla="*/ 1 w 22"/>
                <a:gd name="T3" fmla="*/ 8 h 8"/>
                <a:gd name="T4" fmla="*/ 0 w 22"/>
                <a:gd name="T5" fmla="*/ 3 h 8"/>
                <a:gd name="T6" fmla="*/ 21 w 22"/>
                <a:gd name="T7" fmla="*/ 0 h 8"/>
                <a:gd name="T8" fmla="*/ 22 w 22"/>
                <a:gd name="T9" fmla="*/ 4 h 8"/>
              </a:gdLst>
              <a:ahLst/>
              <a:cxnLst>
                <a:cxn ang="0">
                  <a:pos x="T0" y="T1"/>
                </a:cxn>
                <a:cxn ang="0">
                  <a:pos x="T2" y="T3"/>
                </a:cxn>
                <a:cxn ang="0">
                  <a:pos x="T4" y="T5"/>
                </a:cxn>
                <a:cxn ang="0">
                  <a:pos x="T6" y="T7"/>
                </a:cxn>
                <a:cxn ang="0">
                  <a:pos x="T8" y="T9"/>
                </a:cxn>
              </a:cxnLst>
              <a:rect l="0" t="0" r="r" b="b"/>
              <a:pathLst>
                <a:path w="22" h="8">
                  <a:moveTo>
                    <a:pt x="22" y="4"/>
                  </a:moveTo>
                  <a:cubicBezTo>
                    <a:pt x="15" y="5"/>
                    <a:pt x="8" y="7"/>
                    <a:pt x="1" y="8"/>
                  </a:cubicBezTo>
                  <a:cubicBezTo>
                    <a:pt x="0" y="6"/>
                    <a:pt x="0" y="5"/>
                    <a:pt x="0" y="3"/>
                  </a:cubicBezTo>
                  <a:cubicBezTo>
                    <a:pt x="7" y="2"/>
                    <a:pt x="14" y="1"/>
                    <a:pt x="21" y="0"/>
                  </a:cubicBezTo>
                  <a:cubicBezTo>
                    <a:pt x="21" y="2"/>
                    <a:pt x="21" y="3"/>
                    <a:pt x="2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90" name="Freeform 163"/>
            <p:cNvSpPr>
              <a:spLocks/>
            </p:cNvSpPr>
            <p:nvPr/>
          </p:nvSpPr>
          <p:spPr bwMode="auto">
            <a:xfrm>
              <a:off x="6971" y="3184"/>
              <a:ext cx="10" cy="38"/>
            </a:xfrm>
            <a:custGeom>
              <a:avLst/>
              <a:gdLst>
                <a:gd name="T0" fmla="*/ 0 w 4"/>
                <a:gd name="T1" fmla="*/ 16 h 16"/>
                <a:gd name="T2" fmla="*/ 0 w 4"/>
                <a:gd name="T3" fmla="*/ 0 h 16"/>
                <a:gd name="T4" fmla="*/ 3 w 4"/>
                <a:gd name="T5" fmla="*/ 0 h 16"/>
                <a:gd name="T6" fmla="*/ 4 w 4"/>
                <a:gd name="T7" fmla="*/ 16 h 16"/>
                <a:gd name="T8" fmla="*/ 0 w 4"/>
                <a:gd name="T9" fmla="*/ 16 h 16"/>
              </a:gdLst>
              <a:ahLst/>
              <a:cxnLst>
                <a:cxn ang="0">
                  <a:pos x="T0" y="T1"/>
                </a:cxn>
                <a:cxn ang="0">
                  <a:pos x="T2" y="T3"/>
                </a:cxn>
                <a:cxn ang="0">
                  <a:pos x="T4" y="T5"/>
                </a:cxn>
                <a:cxn ang="0">
                  <a:pos x="T6" y="T7"/>
                </a:cxn>
                <a:cxn ang="0">
                  <a:pos x="T8" y="T9"/>
                </a:cxn>
              </a:cxnLst>
              <a:rect l="0" t="0" r="r" b="b"/>
              <a:pathLst>
                <a:path w="4" h="16">
                  <a:moveTo>
                    <a:pt x="0" y="16"/>
                  </a:moveTo>
                  <a:cubicBezTo>
                    <a:pt x="0" y="11"/>
                    <a:pt x="0" y="5"/>
                    <a:pt x="0" y="0"/>
                  </a:cubicBezTo>
                  <a:cubicBezTo>
                    <a:pt x="1" y="0"/>
                    <a:pt x="2" y="0"/>
                    <a:pt x="3" y="0"/>
                  </a:cubicBezTo>
                  <a:cubicBezTo>
                    <a:pt x="4" y="5"/>
                    <a:pt x="4" y="11"/>
                    <a:pt x="4" y="16"/>
                  </a:cubicBezTo>
                  <a:cubicBezTo>
                    <a:pt x="3" y="16"/>
                    <a:pt x="1" y="16"/>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91" name="Freeform 164"/>
            <p:cNvSpPr>
              <a:spLocks/>
            </p:cNvSpPr>
            <p:nvPr/>
          </p:nvSpPr>
          <p:spPr bwMode="auto">
            <a:xfrm>
              <a:off x="3206" y="3658"/>
              <a:ext cx="95" cy="109"/>
            </a:xfrm>
            <a:custGeom>
              <a:avLst/>
              <a:gdLst>
                <a:gd name="T0" fmla="*/ 38 w 40"/>
                <a:gd name="T1" fmla="*/ 16 h 46"/>
                <a:gd name="T2" fmla="*/ 34 w 40"/>
                <a:gd name="T3" fmla="*/ 33 h 46"/>
                <a:gd name="T4" fmla="*/ 33 w 40"/>
                <a:gd name="T5" fmla="*/ 22 h 46"/>
                <a:gd name="T6" fmla="*/ 22 w 40"/>
                <a:gd name="T7" fmla="*/ 10 h 46"/>
                <a:gd name="T8" fmla="*/ 11 w 40"/>
                <a:gd name="T9" fmla="*/ 11 h 46"/>
                <a:gd name="T10" fmla="*/ 9 w 40"/>
                <a:gd name="T11" fmla="*/ 32 h 46"/>
                <a:gd name="T12" fmla="*/ 28 w 40"/>
                <a:gd name="T13" fmla="*/ 36 h 46"/>
                <a:gd name="T14" fmla="*/ 34 w 40"/>
                <a:gd name="T15" fmla="*/ 33 h 46"/>
                <a:gd name="T16" fmla="*/ 13 w 40"/>
                <a:gd name="T17" fmla="*/ 43 h 46"/>
                <a:gd name="T18" fmla="*/ 2 w 40"/>
                <a:gd name="T19" fmla="*/ 23 h 46"/>
                <a:gd name="T20" fmla="*/ 6 w 40"/>
                <a:gd name="T21" fmla="*/ 10 h 46"/>
                <a:gd name="T22" fmla="*/ 33 w 40"/>
                <a:gd name="T23" fmla="*/ 9 h 46"/>
                <a:gd name="T24" fmla="*/ 39 w 40"/>
                <a:gd name="T25" fmla="*/ 17 h 46"/>
                <a:gd name="T26" fmla="*/ 38 w 40"/>
                <a:gd name="T27"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6">
                  <a:moveTo>
                    <a:pt x="38" y="16"/>
                  </a:moveTo>
                  <a:cubicBezTo>
                    <a:pt x="39" y="23"/>
                    <a:pt x="40" y="29"/>
                    <a:pt x="34" y="33"/>
                  </a:cubicBezTo>
                  <a:cubicBezTo>
                    <a:pt x="34" y="29"/>
                    <a:pt x="35" y="25"/>
                    <a:pt x="33" y="22"/>
                  </a:cubicBezTo>
                  <a:cubicBezTo>
                    <a:pt x="30" y="17"/>
                    <a:pt x="26" y="13"/>
                    <a:pt x="22" y="10"/>
                  </a:cubicBezTo>
                  <a:cubicBezTo>
                    <a:pt x="19" y="8"/>
                    <a:pt x="14" y="9"/>
                    <a:pt x="11" y="11"/>
                  </a:cubicBezTo>
                  <a:cubicBezTo>
                    <a:pt x="7" y="15"/>
                    <a:pt x="6" y="27"/>
                    <a:pt x="9" y="32"/>
                  </a:cubicBezTo>
                  <a:cubicBezTo>
                    <a:pt x="14" y="39"/>
                    <a:pt x="21" y="39"/>
                    <a:pt x="28" y="36"/>
                  </a:cubicBezTo>
                  <a:cubicBezTo>
                    <a:pt x="30" y="35"/>
                    <a:pt x="32" y="34"/>
                    <a:pt x="34" y="33"/>
                  </a:cubicBezTo>
                  <a:cubicBezTo>
                    <a:pt x="30" y="42"/>
                    <a:pt x="22" y="46"/>
                    <a:pt x="13" y="43"/>
                  </a:cubicBezTo>
                  <a:cubicBezTo>
                    <a:pt x="5" y="40"/>
                    <a:pt x="0" y="32"/>
                    <a:pt x="2" y="23"/>
                  </a:cubicBezTo>
                  <a:cubicBezTo>
                    <a:pt x="3" y="19"/>
                    <a:pt x="4" y="14"/>
                    <a:pt x="6" y="10"/>
                  </a:cubicBezTo>
                  <a:cubicBezTo>
                    <a:pt x="11" y="0"/>
                    <a:pt x="26" y="0"/>
                    <a:pt x="33" y="9"/>
                  </a:cubicBezTo>
                  <a:cubicBezTo>
                    <a:pt x="35" y="11"/>
                    <a:pt x="37" y="14"/>
                    <a:pt x="39" y="17"/>
                  </a:cubicBezTo>
                  <a:cubicBezTo>
                    <a:pt x="39" y="17"/>
                    <a:pt x="38" y="16"/>
                    <a:pt x="3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92" name="Freeform 165"/>
            <p:cNvSpPr>
              <a:spLocks/>
            </p:cNvSpPr>
            <p:nvPr/>
          </p:nvSpPr>
          <p:spPr bwMode="auto">
            <a:xfrm>
              <a:off x="3194" y="3563"/>
              <a:ext cx="31" cy="55"/>
            </a:xfrm>
            <a:custGeom>
              <a:avLst/>
              <a:gdLst>
                <a:gd name="T0" fmla="*/ 6 w 13"/>
                <a:gd name="T1" fmla="*/ 0 h 23"/>
                <a:gd name="T2" fmla="*/ 8 w 13"/>
                <a:gd name="T3" fmla="*/ 23 h 23"/>
                <a:gd name="T4" fmla="*/ 6 w 13"/>
                <a:gd name="T5" fmla="*/ 0 h 23"/>
              </a:gdLst>
              <a:ahLst/>
              <a:cxnLst>
                <a:cxn ang="0">
                  <a:pos x="T0" y="T1"/>
                </a:cxn>
                <a:cxn ang="0">
                  <a:pos x="T2" y="T3"/>
                </a:cxn>
                <a:cxn ang="0">
                  <a:pos x="T4" y="T5"/>
                </a:cxn>
              </a:cxnLst>
              <a:rect l="0" t="0" r="r" b="b"/>
              <a:pathLst>
                <a:path w="13" h="23">
                  <a:moveTo>
                    <a:pt x="6" y="0"/>
                  </a:moveTo>
                  <a:cubicBezTo>
                    <a:pt x="10" y="8"/>
                    <a:pt x="13" y="15"/>
                    <a:pt x="8" y="23"/>
                  </a:cubicBezTo>
                  <a:cubicBezTo>
                    <a:pt x="0" y="14"/>
                    <a:pt x="0" y="7"/>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6" name="TextBox 85"/>
          <p:cNvSpPr txBox="1"/>
          <p:nvPr/>
        </p:nvSpPr>
        <p:spPr>
          <a:xfrm>
            <a:off x="11254296" y="6391978"/>
            <a:ext cx="832862" cy="276999"/>
          </a:xfrm>
          <a:prstGeom prst="rect">
            <a:avLst/>
          </a:prstGeom>
          <a:noFill/>
        </p:spPr>
        <p:txBody>
          <a:bodyPr wrap="square" rtlCol="0">
            <a:spAutoFit/>
          </a:bodyPr>
          <a:lstStyle/>
          <a:p>
            <a:r>
              <a:rPr lang="en-US" sz="1200" i="1" dirty="0" smtClean="0">
                <a:latin typeface="Lato" panose="020F0502020204030203" pitchFamily="34" charset="0"/>
                <a:ea typeface="Lato" panose="020F0502020204030203" pitchFamily="34" charset="0"/>
                <a:cs typeface="Lato" panose="020F0502020204030203" pitchFamily="34" charset="0"/>
              </a:rPr>
              <a:t>Page 2</a:t>
            </a:r>
            <a:endParaRPr lang="ru-RU" sz="1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949986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90500"/>
            <a:ext cx="10706100" cy="338554"/>
          </a:xfrm>
          <a:prstGeom prst="rect">
            <a:avLst/>
          </a:prstGeom>
          <a:noFill/>
        </p:spPr>
        <p:txBody>
          <a:bodyPr wrap="square" rtlCol="0">
            <a:spAutoFit/>
          </a:bodyPr>
          <a:lstStyle/>
          <a:p>
            <a:r>
              <a:rPr lang="en-AU" sz="1600" dirty="0" smtClean="0">
                <a:solidFill>
                  <a:schemeClr val="bg1"/>
                </a:solidFill>
                <a:latin typeface="Lato" panose="020F0502020204030203" pitchFamily="34" charset="0"/>
                <a:ea typeface="Lato" panose="020F0502020204030203" pitchFamily="34" charset="0"/>
                <a:cs typeface="Lato" panose="020F0502020204030203" pitchFamily="34" charset="0"/>
              </a:rPr>
              <a:t>TALGO</a:t>
            </a:r>
            <a:endParaRPr lang="ru-RU"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p:cNvSpPr txBox="1"/>
          <p:nvPr/>
        </p:nvSpPr>
        <p:spPr>
          <a:xfrm>
            <a:off x="304800" y="4940300"/>
            <a:ext cx="11176000" cy="1569660"/>
          </a:xfrm>
          <a:prstGeom prst="rect">
            <a:avLst/>
          </a:prstGeom>
          <a:noFill/>
        </p:spPr>
        <p:txBody>
          <a:bodyPr wrap="square" rtlCol="0">
            <a:spAutoFit/>
          </a:bodyPr>
          <a:lstStyle/>
          <a:p>
            <a:r>
              <a:rPr lang="en-AU" sz="1600" dirty="0">
                <a:solidFill>
                  <a:srgbClr val="0E7AD8"/>
                </a:solidFill>
                <a:latin typeface="Lato" panose="020F0502020204030203" pitchFamily="34" charset="0"/>
                <a:ea typeface="Lato" panose="020F0502020204030203" pitchFamily="34" charset="0"/>
                <a:cs typeface="Lato" panose="020F0502020204030203" pitchFamily="34" charset="0"/>
              </a:rPr>
              <a:t>Spanish company </a:t>
            </a:r>
            <a:r>
              <a:rPr lang="en-AU" sz="1600" dirty="0" err="1">
                <a:solidFill>
                  <a:srgbClr val="0E7AD8"/>
                </a:solidFill>
                <a:latin typeface="Lato" panose="020F0502020204030203" pitchFamily="34" charset="0"/>
                <a:ea typeface="Lato" panose="020F0502020204030203" pitchFamily="34" charset="0"/>
                <a:cs typeface="Lato" panose="020F0502020204030203" pitchFamily="34" charset="0"/>
              </a:rPr>
              <a:t>Talgo</a:t>
            </a:r>
            <a:r>
              <a:rPr lang="en-AU" sz="1600" dirty="0">
                <a:solidFill>
                  <a:srgbClr val="0E7AD8"/>
                </a:solidFill>
                <a:latin typeface="Lato" panose="020F0502020204030203" pitchFamily="34" charset="0"/>
                <a:ea typeface="Lato" panose="020F0502020204030203" pitchFamily="34" charset="0"/>
                <a:cs typeface="Lato" panose="020F0502020204030203" pitchFamily="34" charset="0"/>
              </a:rPr>
              <a:t> </a:t>
            </a:r>
            <a:r>
              <a:rPr lang="en-AU" sz="1600" dirty="0">
                <a:latin typeface="Lato" panose="020F0502020204030203" pitchFamily="34" charset="0"/>
                <a:ea typeface="Lato" panose="020F0502020204030203" pitchFamily="34" charset="0"/>
                <a:cs typeface="Lato" panose="020F0502020204030203" pitchFamily="34" charset="0"/>
              </a:rPr>
              <a:t>want to run their state of the art trains (pictured) between Canberra and Sydney so as to halve the current four-hour rail journey between Canberra and Sydney.</a:t>
            </a:r>
            <a:endParaRPr lang="ru-RU" sz="1600" dirty="0">
              <a:latin typeface="Lato" panose="020F0502020204030203" pitchFamily="34" charset="0"/>
              <a:ea typeface="Lato" panose="020F0502020204030203" pitchFamily="34" charset="0"/>
              <a:cs typeface="Lato" panose="020F0502020204030203" pitchFamily="34" charset="0"/>
            </a:endParaRPr>
          </a:p>
          <a:p>
            <a:r>
              <a:rPr lang="en-AU" sz="1600" dirty="0">
                <a:latin typeface="Lato" panose="020F0502020204030203" pitchFamily="34" charset="0"/>
                <a:ea typeface="Lato" panose="020F0502020204030203" pitchFamily="34" charset="0"/>
                <a:cs typeface="Lato" panose="020F0502020204030203" pitchFamily="34" charset="0"/>
              </a:rPr>
              <a:t> </a:t>
            </a:r>
            <a:endParaRPr lang="ru-RU" sz="1600" dirty="0">
              <a:latin typeface="Lato" panose="020F0502020204030203" pitchFamily="34" charset="0"/>
              <a:ea typeface="Lato" panose="020F0502020204030203" pitchFamily="34" charset="0"/>
              <a:cs typeface="Lato" panose="020F0502020204030203" pitchFamily="34" charset="0"/>
            </a:endParaRPr>
          </a:p>
          <a:p>
            <a:r>
              <a:rPr lang="en-AU" sz="1600" dirty="0">
                <a:latin typeface="Lato" panose="020F0502020204030203" pitchFamily="34" charset="0"/>
                <a:ea typeface="Lato" panose="020F0502020204030203" pitchFamily="34" charset="0"/>
                <a:cs typeface="Lato" panose="020F0502020204030203" pitchFamily="34" charset="0"/>
              </a:rPr>
              <a:t>Run on the existing tracks between the two cities </a:t>
            </a:r>
            <a:r>
              <a:rPr lang="en-AU" sz="1600" dirty="0">
                <a:solidFill>
                  <a:srgbClr val="0E7AD8"/>
                </a:solidFill>
                <a:latin typeface="Lato" panose="020F0502020204030203" pitchFamily="34" charset="0"/>
                <a:ea typeface="Lato" panose="020F0502020204030203" pitchFamily="34" charset="0"/>
                <a:cs typeface="Lato" panose="020F0502020204030203" pitchFamily="34" charset="0"/>
              </a:rPr>
              <a:t>with little to no modification </a:t>
            </a:r>
            <a:r>
              <a:rPr lang="en-AU" sz="1600" dirty="0">
                <a:latin typeface="Lato" panose="020F0502020204030203" pitchFamily="34" charset="0"/>
                <a:ea typeface="Lato" panose="020F0502020204030203" pitchFamily="34" charset="0"/>
                <a:cs typeface="Lato" panose="020F0502020204030203" pitchFamily="34" charset="0"/>
              </a:rPr>
              <a:t>needed to railway infrastructure.</a:t>
            </a:r>
            <a:endParaRPr lang="ru-RU" sz="1600" dirty="0">
              <a:latin typeface="Lato" panose="020F0502020204030203" pitchFamily="34" charset="0"/>
              <a:ea typeface="Lato" panose="020F0502020204030203" pitchFamily="34" charset="0"/>
              <a:cs typeface="Lato" panose="020F0502020204030203" pitchFamily="34" charset="0"/>
            </a:endParaRPr>
          </a:p>
          <a:p>
            <a:r>
              <a:rPr lang="en-AU" sz="1600" dirty="0">
                <a:latin typeface="Lato" panose="020F0502020204030203" pitchFamily="34" charset="0"/>
                <a:ea typeface="Lato" panose="020F0502020204030203" pitchFamily="34" charset="0"/>
                <a:cs typeface="Lato" panose="020F0502020204030203" pitchFamily="34" charset="0"/>
              </a:rPr>
              <a:t> </a:t>
            </a:r>
            <a:endParaRPr lang="ru-RU" sz="1600" dirty="0">
              <a:latin typeface="Lato" panose="020F0502020204030203" pitchFamily="34" charset="0"/>
              <a:ea typeface="Lato" panose="020F0502020204030203" pitchFamily="34" charset="0"/>
              <a:cs typeface="Lato" panose="020F0502020204030203" pitchFamily="34" charset="0"/>
            </a:endParaRPr>
          </a:p>
          <a:p>
            <a:r>
              <a:rPr lang="en-AU" sz="1600" dirty="0">
                <a:latin typeface="Lato" panose="020F0502020204030203" pitchFamily="34" charset="0"/>
                <a:ea typeface="Lato" panose="020F0502020204030203" pitchFamily="34" charset="0"/>
                <a:cs typeface="Lato" panose="020F0502020204030203" pitchFamily="34" charset="0"/>
              </a:rPr>
              <a:t>The full proposal would cost less than </a:t>
            </a:r>
            <a:r>
              <a:rPr lang="en-AU" sz="1600" dirty="0">
                <a:solidFill>
                  <a:srgbClr val="0E7AD8"/>
                </a:solidFill>
                <a:latin typeface="Lato" panose="020F0502020204030203" pitchFamily="34" charset="0"/>
                <a:ea typeface="Lato" panose="020F0502020204030203" pitchFamily="34" charset="0"/>
                <a:cs typeface="Lato" panose="020F0502020204030203" pitchFamily="34" charset="0"/>
              </a:rPr>
              <a:t>$100 million</a:t>
            </a:r>
            <a:r>
              <a:rPr lang="en-AU" sz="1600" dirty="0">
                <a:latin typeface="Lato" panose="020F0502020204030203" pitchFamily="34" charset="0"/>
                <a:ea typeface="Lato" panose="020F0502020204030203" pitchFamily="34" charset="0"/>
                <a:cs typeface="Lato" panose="020F0502020204030203" pitchFamily="34" charset="0"/>
              </a:rPr>
              <a:t>, according to them. </a:t>
            </a:r>
            <a:endParaRPr lang="ru-RU" sz="1600" dirty="0">
              <a:latin typeface="Lato" panose="020F0502020204030203" pitchFamily="34" charset="0"/>
              <a:ea typeface="Lato" panose="020F0502020204030203" pitchFamily="34" charset="0"/>
              <a:cs typeface="Lato" panose="020F0502020204030203" pitchFamily="34"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0400" y="932658"/>
            <a:ext cx="6164800" cy="3604037"/>
          </a:xfrm>
          <a:prstGeom prst="rect">
            <a:avLst/>
          </a:prstGeom>
        </p:spPr>
      </p:pic>
      <p:sp>
        <p:nvSpPr>
          <p:cNvPr id="7" name="TextBox 6"/>
          <p:cNvSpPr txBox="1"/>
          <p:nvPr/>
        </p:nvSpPr>
        <p:spPr>
          <a:xfrm>
            <a:off x="11254296" y="6391978"/>
            <a:ext cx="832862" cy="276999"/>
          </a:xfrm>
          <a:prstGeom prst="rect">
            <a:avLst/>
          </a:prstGeom>
          <a:noFill/>
        </p:spPr>
        <p:txBody>
          <a:bodyPr wrap="square" rtlCol="0">
            <a:spAutoFit/>
          </a:bodyPr>
          <a:lstStyle/>
          <a:p>
            <a:r>
              <a:rPr lang="en-US" sz="1200" i="1" dirty="0" smtClean="0">
                <a:latin typeface="Lato" panose="020F0502020204030203" pitchFamily="34" charset="0"/>
                <a:ea typeface="Lato" panose="020F0502020204030203" pitchFamily="34" charset="0"/>
                <a:cs typeface="Lato" panose="020F0502020204030203" pitchFamily="34" charset="0"/>
              </a:rPr>
              <a:t>Page 20</a:t>
            </a:r>
            <a:endParaRPr lang="ru-RU" sz="1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638021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90500"/>
            <a:ext cx="10706100" cy="338554"/>
          </a:xfrm>
          <a:prstGeom prst="rect">
            <a:avLst/>
          </a:prstGeom>
          <a:noFill/>
        </p:spPr>
        <p:txBody>
          <a:bodyPr wrap="square" rtlCol="0">
            <a:spAutoFit/>
          </a:bodyPr>
          <a:lstStyle/>
          <a:p>
            <a:r>
              <a:rPr lang="en-AU" sz="1600" dirty="0" smtClean="0">
                <a:solidFill>
                  <a:schemeClr val="bg1"/>
                </a:solidFill>
                <a:latin typeface="Lato" panose="020F0502020204030203" pitchFamily="34" charset="0"/>
                <a:ea typeface="Lato" panose="020F0502020204030203" pitchFamily="34" charset="0"/>
                <a:cs typeface="Lato" panose="020F0502020204030203" pitchFamily="34" charset="0"/>
              </a:rPr>
              <a:t>ZERO CARBON AUSTRALIA HIGH SPEED RAIL</a:t>
            </a:r>
            <a:endParaRPr lang="ru-RU"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t="28370" b="16902"/>
          <a:stretch/>
        </p:blipFill>
        <p:spPr>
          <a:xfrm>
            <a:off x="0" y="647699"/>
            <a:ext cx="12192000" cy="6223001"/>
          </a:xfrm>
          <a:prstGeom prst="rect">
            <a:avLst/>
          </a:prstGeom>
        </p:spPr>
      </p:pic>
    </p:spTree>
    <p:extLst>
      <p:ext uri="{BB962C8B-B14F-4D97-AF65-F5344CB8AC3E}">
        <p14:creationId xmlns:p14="http://schemas.microsoft.com/office/powerpoint/2010/main" val="3664951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
          <p:cNvPicPr/>
          <p:nvPr/>
        </p:nvPicPr>
        <p:blipFill rotWithShape="1">
          <a:blip r:embed="rId2">
            <a:extLst>
              <a:ext uri="{28A0092B-C50C-407E-A947-70E740481C1C}">
                <a14:useLocalDpi xmlns:a14="http://schemas.microsoft.com/office/drawing/2010/main" val="0"/>
              </a:ext>
            </a:extLst>
          </a:blip>
          <a:srcRect l="1629" b="1350"/>
          <a:stretch/>
        </p:blipFill>
        <p:spPr bwMode="auto">
          <a:xfrm>
            <a:off x="431482" y="941705"/>
            <a:ext cx="4547235" cy="5507990"/>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152400" y="190500"/>
            <a:ext cx="10706100" cy="338554"/>
          </a:xfrm>
          <a:prstGeom prst="rect">
            <a:avLst/>
          </a:prstGeom>
          <a:noFill/>
        </p:spPr>
        <p:txBody>
          <a:bodyPr wrap="square" rtlCol="0">
            <a:spAutoFit/>
          </a:bodyPr>
          <a:lstStyle/>
          <a:p>
            <a:r>
              <a:rPr lang="en-AU" sz="1600" dirty="0" smtClean="0">
                <a:solidFill>
                  <a:schemeClr val="bg1"/>
                </a:solidFill>
                <a:latin typeface="Lato" panose="020F0502020204030203" pitchFamily="34" charset="0"/>
                <a:ea typeface="Lato" panose="020F0502020204030203" pitchFamily="34" charset="0"/>
                <a:cs typeface="Lato" panose="020F0502020204030203" pitchFamily="34" charset="0"/>
              </a:rPr>
              <a:t>ROUTE</a:t>
            </a:r>
            <a:endParaRPr lang="ru-RU"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11254296" y="6391978"/>
            <a:ext cx="832862" cy="276999"/>
          </a:xfrm>
          <a:prstGeom prst="rect">
            <a:avLst/>
          </a:prstGeom>
          <a:noFill/>
        </p:spPr>
        <p:txBody>
          <a:bodyPr wrap="square" rtlCol="0">
            <a:spAutoFit/>
          </a:bodyPr>
          <a:lstStyle/>
          <a:p>
            <a:r>
              <a:rPr lang="en-US" sz="1200" i="1" dirty="0" smtClean="0">
                <a:latin typeface="Lato" panose="020F0502020204030203" pitchFamily="34" charset="0"/>
                <a:ea typeface="Lato" panose="020F0502020204030203" pitchFamily="34" charset="0"/>
                <a:cs typeface="Lato" panose="020F0502020204030203" pitchFamily="34" charset="0"/>
              </a:rPr>
              <a:t>Page 22</a:t>
            </a:r>
            <a:endParaRPr lang="ru-RU" sz="1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195230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90500"/>
            <a:ext cx="10706100" cy="338554"/>
          </a:xfrm>
          <a:prstGeom prst="rect">
            <a:avLst/>
          </a:prstGeom>
          <a:noFill/>
        </p:spPr>
        <p:txBody>
          <a:bodyPr wrap="square" rtlCol="0">
            <a:spAutoFit/>
          </a:bodyPr>
          <a:lstStyle/>
          <a:p>
            <a:r>
              <a:rPr lang="en-AU" sz="1600" dirty="0" smtClean="0">
                <a:solidFill>
                  <a:schemeClr val="bg1"/>
                </a:solidFill>
                <a:latin typeface="Lato" panose="020F0502020204030203" pitchFamily="34" charset="0"/>
                <a:ea typeface="Lato" panose="020F0502020204030203" pitchFamily="34" charset="0"/>
                <a:cs typeface="Lato" panose="020F0502020204030203" pitchFamily="34" charset="0"/>
              </a:rPr>
              <a:t>ACT GOVERNMENT PRIORITIES</a:t>
            </a:r>
            <a:endParaRPr lang="ru-RU"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p:cNvSpPr txBox="1"/>
          <p:nvPr/>
        </p:nvSpPr>
        <p:spPr>
          <a:xfrm>
            <a:off x="495300" y="1104900"/>
            <a:ext cx="9702800" cy="5262979"/>
          </a:xfrm>
          <a:prstGeom prst="rect">
            <a:avLst/>
          </a:prstGeom>
          <a:noFill/>
        </p:spPr>
        <p:txBody>
          <a:bodyPr wrap="square" rtlCol="0">
            <a:spAutoFit/>
          </a:bodyPr>
          <a:lstStyle/>
          <a:p>
            <a:r>
              <a:rPr lang="en-AU" sz="1600" dirty="0">
                <a:latin typeface="Lato" panose="020F0502020204030203" pitchFamily="34" charset="0"/>
                <a:ea typeface="Lato" panose="020F0502020204030203" pitchFamily="34" charset="0"/>
                <a:cs typeface="Lato" panose="020F0502020204030203" pitchFamily="34" charset="0"/>
              </a:rPr>
              <a:t>Aviation – key priority – with the ACT government CM and Ministers meeting with airlines, created stimulus funds and done significant economic modelling to address failures in airlines existing data</a:t>
            </a:r>
            <a:r>
              <a:rPr lang="en-AU" sz="1600" dirty="0" smtClean="0">
                <a:latin typeface="Lato" panose="020F0502020204030203" pitchFamily="34" charset="0"/>
                <a:ea typeface="Lato" panose="020F0502020204030203" pitchFamily="34" charset="0"/>
                <a:cs typeface="Lato" panose="020F0502020204030203" pitchFamily="34" charset="0"/>
              </a:rPr>
              <a:t>:</a:t>
            </a:r>
          </a:p>
          <a:p>
            <a:endParaRPr lang="ru-RU" sz="1600" dirty="0">
              <a:latin typeface="Lato" panose="020F0502020204030203" pitchFamily="34" charset="0"/>
              <a:ea typeface="Lato" panose="020F0502020204030203" pitchFamily="34" charset="0"/>
              <a:cs typeface="Lato" panose="020F0502020204030203" pitchFamily="34" charset="0"/>
            </a:endParaRPr>
          </a:p>
          <a:p>
            <a:pPr marL="285750" lvl="0" indent="-285750">
              <a:buClr>
                <a:srgbClr val="0E7AD8"/>
              </a:buClr>
              <a:buFont typeface="Arial" panose="020B0604020202020204" pitchFamily="34" charset="0"/>
              <a:buChar char="•"/>
            </a:pPr>
            <a:r>
              <a:rPr lang="en-AU" sz="1600" dirty="0">
                <a:latin typeface="Lato" panose="020F0502020204030203" pitchFamily="34" charset="0"/>
                <a:ea typeface="Lato" panose="020F0502020204030203" pitchFamily="34" charset="0"/>
                <a:cs typeface="Lato" panose="020F0502020204030203" pitchFamily="34" charset="0"/>
              </a:rPr>
              <a:t>Singapore Airlines landed just over a year ago</a:t>
            </a:r>
            <a:endParaRPr lang="ru-RU" sz="1600" dirty="0">
              <a:latin typeface="Lato" panose="020F0502020204030203" pitchFamily="34" charset="0"/>
              <a:ea typeface="Lato" panose="020F0502020204030203" pitchFamily="34" charset="0"/>
              <a:cs typeface="Lato" panose="020F0502020204030203" pitchFamily="34" charset="0"/>
            </a:endParaRPr>
          </a:p>
          <a:p>
            <a:pPr marL="285750" lvl="0" indent="-285750">
              <a:buClr>
                <a:srgbClr val="0E7AD8"/>
              </a:buClr>
              <a:buFont typeface="Arial" panose="020B0604020202020204" pitchFamily="34" charset="0"/>
              <a:buChar char="•"/>
            </a:pPr>
            <a:r>
              <a:rPr lang="en-AU" sz="1600" dirty="0">
                <a:latin typeface="Lato" panose="020F0502020204030203" pitchFamily="34" charset="0"/>
                <a:ea typeface="Lato" panose="020F0502020204030203" pitchFamily="34" charset="0"/>
                <a:cs typeface="Lato" panose="020F0502020204030203" pitchFamily="34" charset="0"/>
              </a:rPr>
              <a:t>Qatar commences international flights in Feb</a:t>
            </a:r>
            <a:endParaRPr lang="ru-RU" sz="1600" dirty="0">
              <a:latin typeface="Lato" panose="020F0502020204030203" pitchFamily="34" charset="0"/>
              <a:ea typeface="Lato" panose="020F0502020204030203" pitchFamily="34" charset="0"/>
              <a:cs typeface="Lato" panose="020F0502020204030203" pitchFamily="34" charset="0"/>
            </a:endParaRPr>
          </a:p>
          <a:p>
            <a:pPr marL="285750" lvl="0" indent="-285750">
              <a:buClr>
                <a:srgbClr val="0E7AD8"/>
              </a:buClr>
              <a:buFont typeface="Arial" panose="020B0604020202020204" pitchFamily="34" charset="0"/>
              <a:buChar char="•"/>
            </a:pPr>
            <a:r>
              <a:rPr lang="en-AU" sz="1600" dirty="0">
                <a:latin typeface="Lato" panose="020F0502020204030203" pitchFamily="34" charset="0"/>
                <a:ea typeface="Lato" panose="020F0502020204030203" pitchFamily="34" charset="0"/>
                <a:cs typeface="Lato" panose="020F0502020204030203" pitchFamily="34" charset="0"/>
              </a:rPr>
              <a:t>Cathay have rumoured CBR as their next destination</a:t>
            </a:r>
            <a:endParaRPr lang="ru-RU" sz="1600" dirty="0">
              <a:latin typeface="Lato" panose="020F0502020204030203" pitchFamily="34" charset="0"/>
              <a:ea typeface="Lato" panose="020F0502020204030203" pitchFamily="34" charset="0"/>
              <a:cs typeface="Lato" panose="020F0502020204030203" pitchFamily="34" charset="0"/>
            </a:endParaRPr>
          </a:p>
          <a:p>
            <a:pPr marL="285750" lvl="0" indent="-285750">
              <a:buClr>
                <a:srgbClr val="0E7AD8"/>
              </a:buClr>
              <a:buFont typeface="Arial" panose="020B0604020202020204" pitchFamily="34" charset="0"/>
              <a:buChar char="•"/>
            </a:pPr>
            <a:r>
              <a:rPr lang="en-AU" sz="1600" dirty="0">
                <a:latin typeface="Lato" panose="020F0502020204030203" pitchFamily="34" charset="0"/>
                <a:ea typeface="Lato" panose="020F0502020204030203" pitchFamily="34" charset="0"/>
                <a:cs typeface="Lato" panose="020F0502020204030203" pitchFamily="34" charset="0"/>
              </a:rPr>
              <a:t>Significant increase in domestic low cost carriers – still nothing on the Sydney route priced exclusively for business travel</a:t>
            </a:r>
            <a:endParaRPr lang="ru-RU" sz="1600" dirty="0">
              <a:latin typeface="Lato" panose="020F0502020204030203" pitchFamily="34" charset="0"/>
              <a:ea typeface="Lato" panose="020F0502020204030203" pitchFamily="34" charset="0"/>
              <a:cs typeface="Lato" panose="020F0502020204030203" pitchFamily="34" charset="0"/>
            </a:endParaRPr>
          </a:p>
          <a:p>
            <a:pPr marL="285750" lvl="0" indent="-285750">
              <a:buClr>
                <a:srgbClr val="0E7AD8"/>
              </a:buClr>
              <a:buFont typeface="Arial" panose="020B0604020202020204" pitchFamily="34" charset="0"/>
              <a:buChar char="•"/>
            </a:pPr>
            <a:r>
              <a:rPr lang="en-AU" sz="1600" dirty="0">
                <a:latin typeface="Lato" panose="020F0502020204030203" pitchFamily="34" charset="0"/>
                <a:ea typeface="Lato" panose="020F0502020204030203" pitchFamily="34" charset="0"/>
                <a:cs typeface="Lato" panose="020F0502020204030203" pitchFamily="34" charset="0"/>
              </a:rPr>
              <a:t>Priority is an Auckland flight (</a:t>
            </a:r>
            <a:r>
              <a:rPr lang="en-AU" sz="1600" dirty="0" err="1">
                <a:latin typeface="Lato" panose="020F0502020204030203" pitchFamily="34" charset="0"/>
                <a:ea typeface="Lato" panose="020F0502020204030203" pitchFamily="34" charset="0"/>
                <a:cs typeface="Lato" panose="020F0502020204030203" pitchFamily="34" charset="0"/>
              </a:rPr>
              <a:t>AirNZ</a:t>
            </a:r>
            <a:r>
              <a:rPr lang="en-AU" sz="1600" dirty="0">
                <a:latin typeface="Lato" panose="020F0502020204030203" pitchFamily="34" charset="0"/>
                <a:ea typeface="Lato" panose="020F0502020204030203" pitchFamily="34" charset="0"/>
                <a:cs typeface="Lato" panose="020F0502020204030203" pitchFamily="34" charset="0"/>
              </a:rPr>
              <a:t>/ Virgin) for greater access to North America and NZ</a:t>
            </a:r>
            <a:endParaRPr lang="ru-RU" sz="1600" dirty="0">
              <a:latin typeface="Lato" panose="020F0502020204030203" pitchFamily="34" charset="0"/>
              <a:ea typeface="Lato" panose="020F0502020204030203" pitchFamily="34" charset="0"/>
              <a:cs typeface="Lato" panose="020F0502020204030203" pitchFamily="34" charset="0"/>
            </a:endParaRPr>
          </a:p>
          <a:p>
            <a:pPr marL="285750" lvl="0" indent="-285750">
              <a:buClr>
                <a:srgbClr val="0E7AD8"/>
              </a:buClr>
              <a:buFont typeface="Arial" panose="020B0604020202020204" pitchFamily="34" charset="0"/>
              <a:buChar char="•"/>
            </a:pPr>
            <a:r>
              <a:rPr lang="en-AU" sz="1600" dirty="0">
                <a:latin typeface="Lato" panose="020F0502020204030203" pitchFamily="34" charset="0"/>
                <a:ea typeface="Lato" panose="020F0502020204030203" pitchFamily="34" charset="0"/>
                <a:cs typeface="Lato" panose="020F0502020204030203" pitchFamily="34" charset="0"/>
              </a:rPr>
              <a:t>Cancellation issue here </a:t>
            </a:r>
            <a:endParaRPr lang="ru-RU" sz="1600" dirty="0">
              <a:latin typeface="Lato" panose="020F0502020204030203" pitchFamily="34" charset="0"/>
              <a:ea typeface="Lato" panose="020F0502020204030203" pitchFamily="34" charset="0"/>
              <a:cs typeface="Lato" panose="020F0502020204030203" pitchFamily="34" charset="0"/>
            </a:endParaRPr>
          </a:p>
          <a:p>
            <a:pPr marL="285750" lvl="0" indent="-285750">
              <a:buClr>
                <a:srgbClr val="0E7AD8"/>
              </a:buClr>
              <a:buFont typeface="Arial" panose="020B0604020202020204" pitchFamily="34" charset="0"/>
              <a:buChar char="•"/>
            </a:pPr>
            <a:r>
              <a:rPr lang="en-AU" sz="1600" dirty="0">
                <a:latin typeface="Lato" panose="020F0502020204030203" pitchFamily="34" charset="0"/>
                <a:ea typeface="Lato" panose="020F0502020204030203" pitchFamily="34" charset="0"/>
                <a:cs typeface="Lato" panose="020F0502020204030203" pitchFamily="34" charset="0"/>
              </a:rPr>
              <a:t>The ACT is in a chicken and egg phase with airport freight, we have carriers that need freight for long term viability but not enough carriers to already have an established freight forwarder, without a freight forwarder the airport isn’t too keen to make the significant investments in airside infrastructure. ACT continues to work with industry and NSW Government on this.</a:t>
            </a:r>
            <a:endParaRPr lang="ru-RU" sz="1600" dirty="0">
              <a:latin typeface="Lato" panose="020F0502020204030203" pitchFamily="34" charset="0"/>
              <a:ea typeface="Lato" panose="020F0502020204030203" pitchFamily="34" charset="0"/>
              <a:cs typeface="Lato" panose="020F0502020204030203" pitchFamily="34" charset="0"/>
            </a:endParaRPr>
          </a:p>
          <a:p>
            <a:r>
              <a:rPr lang="en-AU" sz="1600" dirty="0">
                <a:latin typeface="Lato" panose="020F0502020204030203" pitchFamily="34" charset="0"/>
                <a:ea typeface="Lato" panose="020F0502020204030203" pitchFamily="34" charset="0"/>
                <a:cs typeface="Lato" panose="020F0502020204030203" pitchFamily="34" charset="0"/>
              </a:rPr>
              <a:t> </a:t>
            </a:r>
            <a:endParaRPr lang="ru-RU" sz="1600" dirty="0">
              <a:latin typeface="Lato" panose="020F0502020204030203" pitchFamily="34" charset="0"/>
              <a:ea typeface="Lato" panose="020F0502020204030203" pitchFamily="34" charset="0"/>
              <a:cs typeface="Lato" panose="020F0502020204030203" pitchFamily="34" charset="0"/>
            </a:endParaRPr>
          </a:p>
          <a:p>
            <a:r>
              <a:rPr lang="en-AU" sz="1600" dirty="0" smtClean="0">
                <a:latin typeface="Lato" panose="020F0502020204030203" pitchFamily="34" charset="0"/>
                <a:ea typeface="Lato" panose="020F0502020204030203" pitchFamily="34" charset="0"/>
                <a:cs typeface="Lato" panose="020F0502020204030203" pitchFamily="34" charset="0"/>
              </a:rPr>
              <a:t>Rail</a:t>
            </a:r>
          </a:p>
          <a:p>
            <a:endParaRPr lang="ru-RU" sz="1600" dirty="0">
              <a:latin typeface="Lato" panose="020F0502020204030203" pitchFamily="34" charset="0"/>
              <a:ea typeface="Lato" panose="020F0502020204030203" pitchFamily="34" charset="0"/>
              <a:cs typeface="Lato" panose="020F0502020204030203" pitchFamily="34" charset="0"/>
            </a:endParaRPr>
          </a:p>
          <a:p>
            <a:pPr lvl="0"/>
            <a:r>
              <a:rPr lang="en-AU" sz="1600" dirty="0">
                <a:solidFill>
                  <a:srgbClr val="0E7AD8"/>
                </a:solidFill>
                <a:latin typeface="Lato" panose="020F0502020204030203" pitchFamily="34" charset="0"/>
                <a:ea typeface="Lato" panose="020F0502020204030203" pitchFamily="34" charset="0"/>
                <a:cs typeface="Lato" panose="020F0502020204030203" pitchFamily="34" charset="0"/>
              </a:rPr>
              <a:t>Internal:</a:t>
            </a:r>
            <a:r>
              <a:rPr lang="en-AU" sz="1600" dirty="0">
                <a:latin typeface="Lato" panose="020F0502020204030203" pitchFamily="34" charset="0"/>
                <a:ea typeface="Lato" panose="020F0502020204030203" pitchFamily="34" charset="0"/>
                <a:cs typeface="Lato" panose="020F0502020204030203" pitchFamily="34" charset="0"/>
              </a:rPr>
              <a:t> Light Rail &amp; </a:t>
            </a:r>
            <a:r>
              <a:rPr lang="en-AU" sz="1600" dirty="0" smtClean="0">
                <a:latin typeface="Lato" panose="020F0502020204030203" pitchFamily="34" charset="0"/>
                <a:ea typeface="Lato" panose="020F0502020204030203" pitchFamily="34" charset="0"/>
                <a:cs typeface="Lato" panose="020F0502020204030203" pitchFamily="34" charset="0"/>
              </a:rPr>
              <a:t>Buses</a:t>
            </a:r>
          </a:p>
          <a:p>
            <a:pPr lvl="0"/>
            <a:endParaRPr lang="ru-RU" sz="1600" dirty="0">
              <a:latin typeface="Lato" panose="020F0502020204030203" pitchFamily="34" charset="0"/>
              <a:ea typeface="Lato" panose="020F0502020204030203" pitchFamily="34" charset="0"/>
              <a:cs typeface="Lato" panose="020F0502020204030203" pitchFamily="34" charset="0"/>
            </a:endParaRPr>
          </a:p>
          <a:p>
            <a:pPr lvl="0"/>
            <a:r>
              <a:rPr lang="en-AU" sz="1600" dirty="0">
                <a:solidFill>
                  <a:srgbClr val="0E7AD8"/>
                </a:solidFill>
                <a:latin typeface="Lato" panose="020F0502020204030203" pitchFamily="34" charset="0"/>
                <a:ea typeface="Lato" panose="020F0502020204030203" pitchFamily="34" charset="0"/>
                <a:cs typeface="Lato" panose="020F0502020204030203" pitchFamily="34" charset="0"/>
              </a:rPr>
              <a:t>Bigger Picture: </a:t>
            </a:r>
            <a:r>
              <a:rPr lang="en-AU" sz="1600" dirty="0">
                <a:latin typeface="Lato" panose="020F0502020204030203" pitchFamily="34" charset="0"/>
                <a:ea typeface="Lato" panose="020F0502020204030203" pitchFamily="34" charset="0"/>
                <a:cs typeface="Lato" panose="020F0502020204030203" pitchFamily="34" charset="0"/>
              </a:rPr>
              <a:t>Faster Rail to Sydney &amp; Melbourne?</a:t>
            </a:r>
            <a:endParaRPr lang="ru-RU" sz="1600" dirty="0">
              <a:latin typeface="Lato" panose="020F0502020204030203" pitchFamily="34" charset="0"/>
              <a:ea typeface="Lato" panose="020F0502020204030203" pitchFamily="34" charset="0"/>
              <a:cs typeface="Lato" panose="020F0502020204030203" pitchFamily="34" charset="0"/>
            </a:endParaRPr>
          </a:p>
          <a:p>
            <a:endParaRPr lang="ru-RU" sz="1600" dirty="0">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11254296" y="6391978"/>
            <a:ext cx="832862" cy="276999"/>
          </a:xfrm>
          <a:prstGeom prst="rect">
            <a:avLst/>
          </a:prstGeom>
          <a:noFill/>
        </p:spPr>
        <p:txBody>
          <a:bodyPr wrap="square" rtlCol="0">
            <a:spAutoFit/>
          </a:bodyPr>
          <a:lstStyle/>
          <a:p>
            <a:r>
              <a:rPr lang="en-US" sz="1200" i="1" dirty="0" smtClean="0">
                <a:latin typeface="Lato" panose="020F0502020204030203" pitchFamily="34" charset="0"/>
                <a:ea typeface="Lato" panose="020F0502020204030203" pitchFamily="34" charset="0"/>
                <a:cs typeface="Lato" panose="020F0502020204030203" pitchFamily="34" charset="0"/>
              </a:rPr>
              <a:t>Page 23</a:t>
            </a:r>
            <a:endParaRPr lang="ru-RU" sz="1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073400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90500"/>
            <a:ext cx="10706100" cy="338554"/>
          </a:xfrm>
          <a:prstGeom prst="rect">
            <a:avLst/>
          </a:prstGeom>
          <a:noFill/>
        </p:spPr>
        <p:txBody>
          <a:bodyPr wrap="square" rtlCol="0">
            <a:spAutoFit/>
          </a:bodyPr>
          <a:lstStyle/>
          <a:p>
            <a:r>
              <a:rPr lang="en-AU" sz="1600" dirty="0" smtClean="0">
                <a:solidFill>
                  <a:schemeClr val="bg1"/>
                </a:solidFill>
                <a:latin typeface="Lato" panose="020F0502020204030203" pitchFamily="34" charset="0"/>
                <a:ea typeface="Lato" panose="020F0502020204030203" pitchFamily="34" charset="0"/>
                <a:cs typeface="Lato" panose="020F0502020204030203" pitchFamily="34" charset="0"/>
              </a:rPr>
              <a:t>FASTER RAIL VERSUS HIGH SPEED RAIL</a:t>
            </a:r>
            <a:endParaRPr lang="ru-RU"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p:cNvSpPr txBox="1"/>
          <p:nvPr/>
        </p:nvSpPr>
        <p:spPr>
          <a:xfrm>
            <a:off x="2247900" y="2209800"/>
            <a:ext cx="6946900" cy="3139321"/>
          </a:xfrm>
          <a:prstGeom prst="rect">
            <a:avLst/>
          </a:prstGeom>
          <a:noFill/>
        </p:spPr>
        <p:txBody>
          <a:bodyPr wrap="square" rtlCol="0">
            <a:spAutoFit/>
          </a:bodyPr>
          <a:lstStyle/>
          <a:p>
            <a:r>
              <a:rPr lang="en-AU" dirty="0">
                <a:latin typeface="Lato" panose="020F0502020204030203" pitchFamily="34" charset="0"/>
                <a:ea typeface="Lato" panose="020F0502020204030203" pitchFamily="34" charset="0"/>
                <a:cs typeface="Lato" panose="020F0502020204030203" pitchFamily="34" charset="0"/>
              </a:rPr>
              <a:t>Fear is that High Speed Rail focus has detracted attention on here and now, improvements in existing alignments, etc.</a:t>
            </a:r>
            <a:endParaRPr lang="ru-RU" dirty="0">
              <a:latin typeface="Lato" panose="020F0502020204030203" pitchFamily="34" charset="0"/>
              <a:ea typeface="Lato" panose="020F0502020204030203" pitchFamily="34" charset="0"/>
              <a:cs typeface="Lato" panose="020F0502020204030203" pitchFamily="34" charset="0"/>
            </a:endParaRPr>
          </a:p>
          <a:p>
            <a:r>
              <a:rPr lang="en-AU" dirty="0">
                <a:latin typeface="Lato" panose="020F0502020204030203" pitchFamily="34" charset="0"/>
                <a:ea typeface="Lato" panose="020F0502020204030203" pitchFamily="34" charset="0"/>
                <a:cs typeface="Lato" panose="020F0502020204030203" pitchFamily="34" charset="0"/>
              </a:rPr>
              <a:t> </a:t>
            </a:r>
            <a:endParaRPr lang="ru-RU" dirty="0">
              <a:latin typeface="Lato" panose="020F0502020204030203" pitchFamily="34" charset="0"/>
              <a:ea typeface="Lato" panose="020F0502020204030203" pitchFamily="34" charset="0"/>
              <a:cs typeface="Lato" panose="020F0502020204030203" pitchFamily="34" charset="0"/>
            </a:endParaRPr>
          </a:p>
          <a:p>
            <a:r>
              <a:rPr lang="en-AU" dirty="0">
                <a:latin typeface="Lato" panose="020F0502020204030203" pitchFamily="34" charset="0"/>
                <a:ea typeface="Lato" panose="020F0502020204030203" pitchFamily="34" charset="0"/>
                <a:cs typeface="Lato" panose="020F0502020204030203" pitchFamily="34" charset="0"/>
              </a:rPr>
              <a:t> </a:t>
            </a:r>
            <a:endParaRPr lang="ru-RU" dirty="0">
              <a:latin typeface="Lato" panose="020F0502020204030203" pitchFamily="34" charset="0"/>
              <a:ea typeface="Lato" panose="020F0502020204030203" pitchFamily="34" charset="0"/>
              <a:cs typeface="Lato" panose="020F0502020204030203" pitchFamily="34" charset="0"/>
            </a:endParaRPr>
          </a:p>
          <a:p>
            <a:r>
              <a:rPr lang="en-AU" dirty="0">
                <a:latin typeface="Lato" panose="020F0502020204030203" pitchFamily="34" charset="0"/>
                <a:ea typeface="Lato" panose="020F0502020204030203" pitchFamily="34" charset="0"/>
                <a:cs typeface="Lato" panose="020F0502020204030203" pitchFamily="34" charset="0"/>
              </a:rPr>
              <a:t>ACT government needs to do what’s achievable and be ready for the big project, if it ever happens.</a:t>
            </a:r>
            <a:endParaRPr lang="ru-RU" dirty="0">
              <a:latin typeface="Lato" panose="020F0502020204030203" pitchFamily="34" charset="0"/>
              <a:ea typeface="Lato" panose="020F0502020204030203" pitchFamily="34" charset="0"/>
              <a:cs typeface="Lato" panose="020F0502020204030203" pitchFamily="34" charset="0"/>
            </a:endParaRPr>
          </a:p>
          <a:p>
            <a:r>
              <a:rPr lang="en-AU" dirty="0">
                <a:latin typeface="Lato" panose="020F0502020204030203" pitchFamily="34" charset="0"/>
                <a:ea typeface="Lato" panose="020F0502020204030203" pitchFamily="34" charset="0"/>
                <a:cs typeface="Lato" panose="020F0502020204030203" pitchFamily="34" charset="0"/>
              </a:rPr>
              <a:t> </a:t>
            </a:r>
            <a:endParaRPr lang="en-AU" dirty="0" smtClean="0">
              <a:latin typeface="Lato" panose="020F0502020204030203" pitchFamily="34" charset="0"/>
              <a:ea typeface="Lato" panose="020F0502020204030203" pitchFamily="34" charset="0"/>
              <a:cs typeface="Lato" panose="020F0502020204030203" pitchFamily="34" charset="0"/>
            </a:endParaRPr>
          </a:p>
          <a:p>
            <a:endParaRPr lang="ru-RU" dirty="0">
              <a:latin typeface="Lato" panose="020F0502020204030203" pitchFamily="34" charset="0"/>
              <a:ea typeface="Lato" panose="020F0502020204030203" pitchFamily="34" charset="0"/>
              <a:cs typeface="Lato" panose="020F0502020204030203" pitchFamily="34" charset="0"/>
            </a:endParaRPr>
          </a:p>
          <a:p>
            <a:r>
              <a:rPr lang="en-AU" dirty="0">
                <a:latin typeface="Lato" panose="020F0502020204030203" pitchFamily="34" charset="0"/>
                <a:ea typeface="Lato" panose="020F0502020204030203" pitchFamily="34" charset="0"/>
                <a:cs typeface="Lato" panose="020F0502020204030203" pitchFamily="34" charset="0"/>
              </a:rPr>
              <a:t>Start by doing what is necessary; then do what’s possible; and suddenly you are doing the impossible. - St. Francis of Assisi</a:t>
            </a:r>
            <a:endParaRPr lang="ru-RU" dirty="0">
              <a:latin typeface="Lato" panose="020F0502020204030203" pitchFamily="34" charset="0"/>
              <a:ea typeface="Lato" panose="020F0502020204030203" pitchFamily="34" charset="0"/>
              <a:cs typeface="Lato" panose="020F0502020204030203" pitchFamily="34" charset="0"/>
            </a:endParaRPr>
          </a:p>
          <a:p>
            <a:endParaRPr lang="ru-RU" dirty="0">
              <a:latin typeface="Lato" panose="020F0502020204030203" pitchFamily="34" charset="0"/>
              <a:ea typeface="Lato" panose="020F0502020204030203" pitchFamily="34" charset="0"/>
              <a:cs typeface="Lato" panose="020F0502020204030203" pitchFamily="34" charset="0"/>
            </a:endParaRPr>
          </a:p>
        </p:txBody>
      </p:sp>
      <p:sp>
        <p:nvSpPr>
          <p:cNvPr id="6" name="Овал 5"/>
          <p:cNvSpPr/>
          <p:nvPr/>
        </p:nvSpPr>
        <p:spPr>
          <a:xfrm>
            <a:off x="1028700" y="2070100"/>
            <a:ext cx="863600" cy="863600"/>
          </a:xfrm>
          <a:prstGeom prst="ellipse">
            <a:avLst/>
          </a:prstGeom>
          <a:noFill/>
          <a:ln w="19050">
            <a:solidFill>
              <a:srgbClr val="0E7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250950" y="1947902"/>
            <a:ext cx="419100" cy="1107996"/>
          </a:xfrm>
          <a:prstGeom prst="rect">
            <a:avLst/>
          </a:prstGeom>
          <a:noFill/>
        </p:spPr>
        <p:txBody>
          <a:bodyPr wrap="square" rtlCol="0">
            <a:spAutoFit/>
          </a:bodyPr>
          <a:lstStyle/>
          <a:p>
            <a:r>
              <a:rPr lang="en-US" sz="6600" b="1" dirty="0" smtClean="0">
                <a:solidFill>
                  <a:srgbClr val="0E7AD8"/>
                </a:solidFill>
                <a:latin typeface="Lato" panose="020F0502020204030203" pitchFamily="34" charset="0"/>
                <a:ea typeface="Lato" panose="020F0502020204030203" pitchFamily="34" charset="0"/>
                <a:cs typeface="Lato" panose="020F0502020204030203" pitchFamily="34" charset="0"/>
              </a:rPr>
              <a:t>!</a:t>
            </a:r>
            <a:endParaRPr lang="ru-RU" sz="6600" b="1" dirty="0">
              <a:solidFill>
                <a:srgbClr val="0E7AD8"/>
              </a:solidFill>
              <a:latin typeface="Lato" panose="020F0502020204030203" pitchFamily="34" charset="0"/>
              <a:ea typeface="Lato" panose="020F0502020204030203" pitchFamily="34" charset="0"/>
              <a:cs typeface="Lato" panose="020F0502020204030203" pitchFamily="34" charset="0"/>
            </a:endParaRPr>
          </a:p>
        </p:txBody>
      </p:sp>
      <p:sp>
        <p:nvSpPr>
          <p:cNvPr id="9" name="Овал 8"/>
          <p:cNvSpPr/>
          <p:nvPr/>
        </p:nvSpPr>
        <p:spPr>
          <a:xfrm>
            <a:off x="1028700" y="3187700"/>
            <a:ext cx="863600" cy="863600"/>
          </a:xfrm>
          <a:prstGeom prst="ellipse">
            <a:avLst/>
          </a:prstGeom>
          <a:noFill/>
          <a:ln w="19050">
            <a:solidFill>
              <a:srgbClr val="0E7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1250950" y="3065502"/>
            <a:ext cx="419100" cy="1107996"/>
          </a:xfrm>
          <a:prstGeom prst="rect">
            <a:avLst/>
          </a:prstGeom>
          <a:noFill/>
        </p:spPr>
        <p:txBody>
          <a:bodyPr wrap="square" rtlCol="0">
            <a:spAutoFit/>
          </a:bodyPr>
          <a:lstStyle/>
          <a:p>
            <a:r>
              <a:rPr lang="en-US" sz="6600" b="1" dirty="0" smtClean="0">
                <a:solidFill>
                  <a:srgbClr val="0E7AD8"/>
                </a:solidFill>
                <a:latin typeface="Lato" panose="020F0502020204030203" pitchFamily="34" charset="0"/>
                <a:ea typeface="Lato" panose="020F0502020204030203" pitchFamily="34" charset="0"/>
                <a:cs typeface="Lato" panose="020F0502020204030203" pitchFamily="34" charset="0"/>
              </a:rPr>
              <a:t>!</a:t>
            </a:r>
            <a:endParaRPr lang="ru-RU" sz="6600" b="1" dirty="0">
              <a:solidFill>
                <a:srgbClr val="0E7AD8"/>
              </a:solidFill>
              <a:latin typeface="Lato" panose="020F0502020204030203" pitchFamily="34" charset="0"/>
              <a:ea typeface="Lato" panose="020F0502020204030203" pitchFamily="34" charset="0"/>
              <a:cs typeface="Lato" panose="020F0502020204030203" pitchFamily="34" charset="0"/>
            </a:endParaRPr>
          </a:p>
        </p:txBody>
      </p:sp>
      <p:sp>
        <p:nvSpPr>
          <p:cNvPr id="11" name="Овал 10"/>
          <p:cNvSpPr/>
          <p:nvPr/>
        </p:nvSpPr>
        <p:spPr>
          <a:xfrm>
            <a:off x="1028700" y="4318000"/>
            <a:ext cx="863600" cy="863600"/>
          </a:xfrm>
          <a:prstGeom prst="ellipse">
            <a:avLst/>
          </a:prstGeom>
          <a:noFill/>
          <a:ln w="19050">
            <a:solidFill>
              <a:srgbClr val="0E7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250950" y="4195802"/>
            <a:ext cx="419100" cy="1107996"/>
          </a:xfrm>
          <a:prstGeom prst="rect">
            <a:avLst/>
          </a:prstGeom>
          <a:noFill/>
        </p:spPr>
        <p:txBody>
          <a:bodyPr wrap="square" rtlCol="0">
            <a:spAutoFit/>
          </a:bodyPr>
          <a:lstStyle/>
          <a:p>
            <a:r>
              <a:rPr lang="en-US" sz="6600" b="1" dirty="0" smtClean="0">
                <a:solidFill>
                  <a:srgbClr val="0E7AD8"/>
                </a:solidFill>
                <a:latin typeface="Lato" panose="020F0502020204030203" pitchFamily="34" charset="0"/>
                <a:ea typeface="Lato" panose="020F0502020204030203" pitchFamily="34" charset="0"/>
                <a:cs typeface="Lato" panose="020F0502020204030203" pitchFamily="34" charset="0"/>
              </a:rPr>
              <a:t>!</a:t>
            </a:r>
            <a:endParaRPr lang="ru-RU" sz="6600" b="1" dirty="0">
              <a:solidFill>
                <a:srgbClr val="0E7AD8"/>
              </a:solidFill>
              <a:latin typeface="Lato" panose="020F0502020204030203" pitchFamily="34" charset="0"/>
              <a:ea typeface="Lato" panose="020F0502020204030203" pitchFamily="34" charset="0"/>
              <a:cs typeface="Lato" panose="020F0502020204030203" pitchFamily="34" charset="0"/>
            </a:endParaRPr>
          </a:p>
        </p:txBody>
      </p:sp>
      <p:sp>
        <p:nvSpPr>
          <p:cNvPr id="13" name="TextBox 12"/>
          <p:cNvSpPr txBox="1"/>
          <p:nvPr/>
        </p:nvSpPr>
        <p:spPr>
          <a:xfrm>
            <a:off x="11254296" y="6391978"/>
            <a:ext cx="832862" cy="276999"/>
          </a:xfrm>
          <a:prstGeom prst="rect">
            <a:avLst/>
          </a:prstGeom>
          <a:noFill/>
        </p:spPr>
        <p:txBody>
          <a:bodyPr wrap="square" rtlCol="0">
            <a:spAutoFit/>
          </a:bodyPr>
          <a:lstStyle/>
          <a:p>
            <a:r>
              <a:rPr lang="en-US" sz="1200" i="1" dirty="0" smtClean="0">
                <a:latin typeface="Lato" panose="020F0502020204030203" pitchFamily="34" charset="0"/>
                <a:ea typeface="Lato" panose="020F0502020204030203" pitchFamily="34" charset="0"/>
                <a:cs typeface="Lato" panose="020F0502020204030203" pitchFamily="34" charset="0"/>
              </a:rPr>
              <a:t>Page 24</a:t>
            </a:r>
            <a:endParaRPr lang="ru-RU" sz="1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488174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212238" y="9422561"/>
            <a:ext cx="832862" cy="276999"/>
          </a:xfrm>
          <a:prstGeom prst="rect">
            <a:avLst/>
          </a:prstGeom>
          <a:noFill/>
        </p:spPr>
        <p:txBody>
          <a:bodyPr wrap="square" rtlCol="0">
            <a:spAutoFit/>
          </a:bodyPr>
          <a:lstStyle/>
          <a:p>
            <a:r>
              <a:rPr lang="en-US" sz="1200" i="1" dirty="0" smtClean="0">
                <a:latin typeface="Lato" panose="020F0502020204030203" pitchFamily="34" charset="0"/>
                <a:ea typeface="Lato" panose="020F0502020204030203" pitchFamily="34" charset="0"/>
                <a:cs typeface="Lato" panose="020F0502020204030203" pitchFamily="34" charset="0"/>
              </a:rPr>
              <a:t>Page 24</a:t>
            </a:r>
            <a:endParaRPr lang="ru-RU" sz="1200" i="1" dirty="0">
              <a:latin typeface="Lato" panose="020F0502020204030203" pitchFamily="34" charset="0"/>
              <a:ea typeface="Lato" panose="020F0502020204030203" pitchFamily="34" charset="0"/>
              <a:cs typeface="Lato" panose="020F0502020204030203" pitchFamily="34" charset="0"/>
            </a:endParaRPr>
          </a:p>
        </p:txBody>
      </p:sp>
      <p:sp>
        <p:nvSpPr>
          <p:cNvPr id="14" name="TextBox 13"/>
          <p:cNvSpPr txBox="1"/>
          <p:nvPr/>
        </p:nvSpPr>
        <p:spPr>
          <a:xfrm>
            <a:off x="711202" y="1210476"/>
            <a:ext cx="8940800" cy="5101397"/>
          </a:xfrm>
          <a:prstGeom prst="rect">
            <a:avLst/>
          </a:prstGeom>
          <a:noFill/>
        </p:spPr>
        <p:txBody>
          <a:bodyPr wrap="square" rtlCol="0">
            <a:spAutoFit/>
          </a:bodyPr>
          <a:lstStyle/>
          <a:p>
            <a:pPr marL="285750" indent="-285750">
              <a:lnSpc>
                <a:spcPct val="150000"/>
              </a:lnSpc>
              <a:buClr>
                <a:srgbClr val="0E7AD8"/>
              </a:buClr>
              <a:buFont typeface="Arial" panose="020B0604020202020204" pitchFamily="34" charset="0"/>
              <a:buChar char="•"/>
            </a:pPr>
            <a:r>
              <a:rPr lang="ru-RU" altLang="ru-RU" dirty="0" err="1" smtClean="0">
                <a:latin typeface="Lato" panose="020F0502020204030203" pitchFamily="34" charset="0"/>
                <a:ea typeface="Lato" panose="020F0502020204030203" pitchFamily="34" charset="0"/>
                <a:cs typeface="Lato" panose="020F0502020204030203" pitchFamily="34" charset="0"/>
              </a:rPr>
              <a:t>Small-scale</a:t>
            </a:r>
            <a:r>
              <a:rPr lang="ru-RU" altLang="ru-RU" dirty="0" smtClean="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improvements</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including</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minor</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track</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works</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and</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station</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smtClean="0">
                <a:latin typeface="Lato" panose="020F0502020204030203" pitchFamily="34" charset="0"/>
                <a:ea typeface="Lato" panose="020F0502020204030203" pitchFamily="34" charset="0"/>
                <a:cs typeface="Lato" panose="020F0502020204030203" pitchFamily="34" charset="0"/>
              </a:rPr>
              <a:t>improvements</a:t>
            </a:r>
            <a:endParaRPr lang="en-US" altLang="ru-RU" dirty="0" smtClean="0">
              <a:latin typeface="Lato" panose="020F0502020204030203" pitchFamily="34" charset="0"/>
              <a:ea typeface="Lato" panose="020F0502020204030203" pitchFamily="34" charset="0"/>
              <a:cs typeface="Lato" panose="020F0502020204030203" pitchFamily="34" charset="0"/>
            </a:endParaRPr>
          </a:p>
          <a:p>
            <a:pPr marL="285750" indent="-285750">
              <a:lnSpc>
                <a:spcPct val="150000"/>
              </a:lnSpc>
              <a:buClr>
                <a:srgbClr val="0E7AD8"/>
              </a:buClr>
              <a:buFont typeface="Arial" panose="020B0604020202020204" pitchFamily="34" charset="0"/>
              <a:buChar char="•"/>
            </a:pPr>
            <a:r>
              <a:rPr lang="ru-RU" altLang="ru-RU" dirty="0" err="1" smtClean="0">
                <a:latin typeface="Lato" panose="020F0502020204030203" pitchFamily="34" charset="0"/>
                <a:ea typeface="Lato" panose="020F0502020204030203" pitchFamily="34" charset="0"/>
                <a:cs typeface="Lato" panose="020F0502020204030203" pitchFamily="34" charset="0"/>
              </a:rPr>
              <a:t>Medium-scale</a:t>
            </a:r>
            <a:r>
              <a:rPr lang="ru-RU" altLang="ru-RU" dirty="0" smtClean="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improvements</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such</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as</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minor</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corridor</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deviations</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including</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curb</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easing</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and</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track</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slews</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new</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and</a:t>
            </a:r>
            <a:r>
              <a:rPr lang="ru-RU" altLang="ru-RU" dirty="0">
                <a:latin typeface="Lato" panose="020F0502020204030203" pitchFamily="34" charset="0"/>
                <a:ea typeface="Lato" panose="020F0502020204030203" pitchFamily="34" charset="0"/>
                <a:cs typeface="Lato" panose="020F0502020204030203" pitchFamily="34" charset="0"/>
              </a:rPr>
              <a:t>/</a:t>
            </a:r>
            <a:r>
              <a:rPr lang="ru-RU" altLang="ru-RU" dirty="0" err="1">
                <a:latin typeface="Lato" panose="020F0502020204030203" pitchFamily="34" charset="0"/>
                <a:ea typeface="Lato" panose="020F0502020204030203" pitchFamily="34" charset="0"/>
                <a:cs typeface="Lato" panose="020F0502020204030203" pitchFamily="34" charset="0"/>
              </a:rPr>
              <a:t>or</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upgraded</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stations</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and</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new</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rolling</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stock</a:t>
            </a:r>
            <a:r>
              <a:rPr lang="ru-RU" altLang="ru-RU" dirty="0" smtClean="0">
                <a:latin typeface="Lato" panose="020F0502020204030203" pitchFamily="34" charset="0"/>
                <a:ea typeface="Lato" panose="020F0502020204030203" pitchFamily="34" charset="0"/>
                <a:cs typeface="Lato" panose="020F0502020204030203" pitchFamily="34" charset="0"/>
              </a:rPr>
              <a:t>;</a:t>
            </a:r>
            <a:endParaRPr lang="en-US" altLang="ru-RU" dirty="0" smtClean="0">
              <a:latin typeface="Lato" panose="020F0502020204030203" pitchFamily="34" charset="0"/>
              <a:ea typeface="Lato" panose="020F0502020204030203" pitchFamily="34" charset="0"/>
              <a:cs typeface="Lato" panose="020F0502020204030203" pitchFamily="34" charset="0"/>
            </a:endParaRPr>
          </a:p>
          <a:p>
            <a:pPr marL="285750" indent="-285750">
              <a:lnSpc>
                <a:spcPct val="150000"/>
              </a:lnSpc>
              <a:buClr>
                <a:srgbClr val="0E7AD8"/>
              </a:buClr>
              <a:buFont typeface="Arial" panose="020B0604020202020204" pitchFamily="34" charset="0"/>
              <a:buChar char="•"/>
            </a:pPr>
            <a:r>
              <a:rPr lang="ru-RU" altLang="ru-RU" dirty="0" err="1" smtClean="0">
                <a:latin typeface="Lato" panose="020F0502020204030203" pitchFamily="34" charset="0"/>
                <a:ea typeface="Lato" panose="020F0502020204030203" pitchFamily="34" charset="0"/>
                <a:cs typeface="Lato" panose="020F0502020204030203" pitchFamily="34" charset="0"/>
              </a:rPr>
              <a:t>Large-scale</a:t>
            </a:r>
            <a:r>
              <a:rPr lang="ru-RU" altLang="ru-RU" dirty="0" smtClean="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improvements</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such</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as</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major</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corridor</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deviations</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to</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eliminate</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steep</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or</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slow</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sections</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of</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track</a:t>
            </a:r>
            <a:r>
              <a:rPr lang="ru-RU" altLang="ru-RU" dirty="0">
                <a:latin typeface="Lato" panose="020F0502020204030203" pitchFamily="34" charset="0"/>
                <a:ea typeface="Lato" panose="020F0502020204030203" pitchFamily="34" charset="0"/>
                <a:cs typeface="Lato" panose="020F0502020204030203" pitchFamily="34" charset="0"/>
              </a:rPr>
              <a:t/>
            </a:r>
            <a:br>
              <a:rPr lang="ru-RU" altLang="ru-RU" dirty="0">
                <a:latin typeface="Lato" panose="020F0502020204030203" pitchFamily="34" charset="0"/>
                <a:ea typeface="Lato" panose="020F0502020204030203" pitchFamily="34" charset="0"/>
                <a:cs typeface="Lato" panose="020F0502020204030203" pitchFamily="34" charset="0"/>
              </a:rPr>
            </a:br>
            <a:r>
              <a:rPr lang="ru-RU" altLang="ru-RU" dirty="0">
                <a:latin typeface="Lato" panose="020F0502020204030203" pitchFamily="34" charset="0"/>
                <a:ea typeface="Lato" panose="020F0502020204030203" pitchFamily="34" charset="0"/>
                <a:cs typeface="Lato" panose="020F0502020204030203" pitchFamily="34" charset="0"/>
              </a:rPr>
              <a:t/>
            </a:r>
            <a:br>
              <a:rPr lang="ru-RU" altLang="ru-RU" dirty="0">
                <a:latin typeface="Lato" panose="020F0502020204030203" pitchFamily="34" charset="0"/>
                <a:ea typeface="Lato" panose="020F0502020204030203" pitchFamily="34" charset="0"/>
                <a:cs typeface="Lato" panose="020F0502020204030203" pitchFamily="34" charset="0"/>
              </a:rPr>
            </a:br>
            <a:r>
              <a:rPr lang="ru-RU" altLang="ru-RU" dirty="0" err="1">
                <a:latin typeface="Lato" panose="020F0502020204030203" pitchFamily="34" charset="0"/>
                <a:ea typeface="Lato" panose="020F0502020204030203" pitchFamily="34" charset="0"/>
                <a:cs typeface="Lato" panose="020F0502020204030203" pitchFamily="34" charset="0"/>
              </a:rPr>
              <a:t>Joint</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government</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initiative</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Commonwealth</a:t>
            </a:r>
            <a:r>
              <a:rPr lang="ru-RU" altLang="ru-RU" dirty="0">
                <a:latin typeface="Lato" panose="020F0502020204030203" pitchFamily="34" charset="0"/>
                <a:ea typeface="Lato" panose="020F0502020204030203" pitchFamily="34" charset="0"/>
                <a:cs typeface="Lato" panose="020F0502020204030203" pitchFamily="34" charset="0"/>
              </a:rPr>
              <a:t>, NSW, ACT </a:t>
            </a:r>
            <a:r>
              <a:rPr lang="ru-RU" altLang="ru-RU" dirty="0" err="1">
                <a:latin typeface="Lato" panose="020F0502020204030203" pitchFamily="34" charset="0"/>
                <a:ea typeface="Lato" panose="020F0502020204030203" pitchFamily="34" charset="0"/>
                <a:cs typeface="Lato" panose="020F0502020204030203" pitchFamily="34" charset="0"/>
              </a:rPr>
              <a:t>on</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what</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needs</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to</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be</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done</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route</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alignment</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planning</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Avoid</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the</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Catch</a:t>
            </a:r>
            <a:r>
              <a:rPr lang="ru-RU" altLang="ru-RU" dirty="0">
                <a:latin typeface="Lato" panose="020F0502020204030203" pitchFamily="34" charset="0"/>
                <a:ea typeface="Lato" panose="020F0502020204030203" pitchFamily="34" charset="0"/>
                <a:cs typeface="Lato" panose="020F0502020204030203" pitchFamily="34" charset="0"/>
              </a:rPr>
              <a:t> 22.</a:t>
            </a:r>
            <a:br>
              <a:rPr lang="ru-RU" altLang="ru-RU" dirty="0">
                <a:latin typeface="Lato" panose="020F0502020204030203" pitchFamily="34" charset="0"/>
                <a:ea typeface="Lato" panose="020F0502020204030203" pitchFamily="34" charset="0"/>
                <a:cs typeface="Lato" panose="020F0502020204030203" pitchFamily="34" charset="0"/>
              </a:rPr>
            </a:br>
            <a:r>
              <a:rPr lang="ru-RU" altLang="ru-RU" dirty="0">
                <a:latin typeface="Lato" panose="020F0502020204030203" pitchFamily="34" charset="0"/>
                <a:ea typeface="Lato" panose="020F0502020204030203" pitchFamily="34" charset="0"/>
                <a:cs typeface="Lato" panose="020F0502020204030203" pitchFamily="34" charset="0"/>
              </a:rPr>
              <a:t/>
            </a:r>
            <a:br>
              <a:rPr lang="ru-RU" altLang="ru-RU" dirty="0">
                <a:latin typeface="Lato" panose="020F0502020204030203" pitchFamily="34" charset="0"/>
                <a:ea typeface="Lato" panose="020F0502020204030203" pitchFamily="34" charset="0"/>
                <a:cs typeface="Lato" panose="020F0502020204030203" pitchFamily="34" charset="0"/>
              </a:rPr>
            </a:br>
            <a:r>
              <a:rPr lang="ru-RU" altLang="ru-RU" dirty="0" err="1">
                <a:latin typeface="Lato" panose="020F0502020204030203" pitchFamily="34" charset="0"/>
                <a:ea typeface="Lato" panose="020F0502020204030203" pitchFamily="34" charset="0"/>
                <a:cs typeface="Lato" panose="020F0502020204030203" pitchFamily="34" charset="0"/>
              </a:rPr>
              <a:t>Spending</a:t>
            </a:r>
            <a:r>
              <a:rPr lang="ru-RU" altLang="ru-RU" dirty="0">
                <a:latin typeface="Lato" panose="020F0502020204030203" pitchFamily="34" charset="0"/>
                <a:ea typeface="Lato" panose="020F0502020204030203" pitchFamily="34" charset="0"/>
                <a:cs typeface="Lato" panose="020F0502020204030203" pitchFamily="34" charset="0"/>
              </a:rPr>
              <a:t> $200 </a:t>
            </a:r>
            <a:r>
              <a:rPr lang="ru-RU" altLang="ru-RU" dirty="0" err="1">
                <a:latin typeface="Lato" panose="020F0502020204030203" pitchFamily="34" charset="0"/>
                <a:ea typeface="Lato" panose="020F0502020204030203" pitchFamily="34" charset="0"/>
                <a:cs typeface="Lato" panose="020F0502020204030203" pitchFamily="34" charset="0"/>
              </a:rPr>
              <a:t>to</a:t>
            </a:r>
            <a:r>
              <a:rPr lang="ru-RU" altLang="ru-RU" dirty="0">
                <a:latin typeface="Lato" panose="020F0502020204030203" pitchFamily="34" charset="0"/>
                <a:ea typeface="Lato" panose="020F0502020204030203" pitchFamily="34" charset="0"/>
                <a:cs typeface="Lato" panose="020F0502020204030203" pitchFamily="34" charset="0"/>
              </a:rPr>
              <a:t> $500m </a:t>
            </a:r>
            <a:r>
              <a:rPr lang="ru-RU" altLang="ru-RU" dirty="0" err="1">
                <a:latin typeface="Lato" panose="020F0502020204030203" pitchFamily="34" charset="0"/>
                <a:ea typeface="Lato" panose="020F0502020204030203" pitchFamily="34" charset="0"/>
                <a:cs typeface="Lato" panose="020F0502020204030203" pitchFamily="34" charset="0"/>
              </a:rPr>
              <a:t>might</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be</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better</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than</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the</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chimera</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of</a:t>
            </a:r>
            <a:r>
              <a:rPr lang="ru-RU" altLang="ru-RU" dirty="0">
                <a:latin typeface="Lato" panose="020F0502020204030203" pitchFamily="34" charset="0"/>
                <a:ea typeface="Lato" panose="020F0502020204030203" pitchFamily="34" charset="0"/>
                <a:cs typeface="Lato" panose="020F0502020204030203" pitchFamily="34" charset="0"/>
              </a:rPr>
              <a:t> a $25.0b </a:t>
            </a:r>
            <a:r>
              <a:rPr lang="ru-RU" altLang="ru-RU" dirty="0" err="1">
                <a:latin typeface="Lato" panose="020F0502020204030203" pitchFamily="34" charset="0"/>
                <a:ea typeface="Lato" panose="020F0502020204030203" pitchFamily="34" charset="0"/>
                <a:cs typeface="Lato" panose="020F0502020204030203" pitchFamily="34" charset="0"/>
              </a:rPr>
              <a:t>project</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to</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at</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least</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get</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the</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journey</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to</a:t>
            </a:r>
            <a:r>
              <a:rPr lang="ru-RU" altLang="ru-RU" dirty="0">
                <a:latin typeface="Lato" panose="020F0502020204030203" pitchFamily="34" charset="0"/>
                <a:ea typeface="Lato" panose="020F0502020204030203" pitchFamily="34" charset="0"/>
                <a:cs typeface="Lato" panose="020F0502020204030203" pitchFamily="34" charset="0"/>
              </a:rPr>
              <a:t> 2.5 </a:t>
            </a:r>
            <a:r>
              <a:rPr lang="ru-RU" altLang="ru-RU" dirty="0" err="1">
                <a:latin typeface="Lato" panose="020F0502020204030203" pitchFamily="34" charset="0"/>
                <a:ea typeface="Lato" panose="020F0502020204030203" pitchFamily="34" charset="0"/>
                <a:cs typeface="Lato" panose="020F0502020204030203" pitchFamily="34" charset="0"/>
              </a:rPr>
              <a:t>to</a:t>
            </a:r>
            <a:r>
              <a:rPr lang="ru-RU" altLang="ru-RU" dirty="0">
                <a:latin typeface="Lato" panose="020F0502020204030203" pitchFamily="34" charset="0"/>
                <a:ea typeface="Lato" panose="020F0502020204030203" pitchFamily="34" charset="0"/>
                <a:cs typeface="Lato" panose="020F0502020204030203" pitchFamily="34" charset="0"/>
              </a:rPr>
              <a:t> 3 </a:t>
            </a:r>
            <a:r>
              <a:rPr lang="ru-RU" altLang="ru-RU" dirty="0" err="1">
                <a:latin typeface="Lato" panose="020F0502020204030203" pitchFamily="34" charset="0"/>
                <a:ea typeface="Lato" panose="020F0502020204030203" pitchFamily="34" charset="0"/>
                <a:cs typeface="Lato" panose="020F0502020204030203" pitchFamily="34" charset="0"/>
              </a:rPr>
              <a:t>hours</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and</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have</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many</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positive</a:t>
            </a:r>
            <a:r>
              <a:rPr lang="ru-RU" altLang="ru-RU" dirty="0">
                <a:latin typeface="Lato" panose="020F0502020204030203" pitchFamily="34" charset="0"/>
                <a:ea typeface="Lato" panose="020F0502020204030203" pitchFamily="34" charset="0"/>
                <a:cs typeface="Lato" panose="020F0502020204030203" pitchFamily="34" charset="0"/>
              </a:rPr>
              <a:t> </a:t>
            </a:r>
            <a:r>
              <a:rPr lang="ru-RU" altLang="ru-RU" dirty="0" err="1">
                <a:latin typeface="Lato" panose="020F0502020204030203" pitchFamily="34" charset="0"/>
                <a:ea typeface="Lato" panose="020F0502020204030203" pitchFamily="34" charset="0"/>
                <a:cs typeface="Lato" panose="020F0502020204030203" pitchFamily="34" charset="0"/>
              </a:rPr>
              <a:t>impacts</a:t>
            </a:r>
            <a:r>
              <a:rPr lang="ru-RU" altLang="ru-RU" dirty="0" smtClean="0">
                <a:latin typeface="Lato" panose="020F0502020204030203" pitchFamily="34" charset="0"/>
                <a:ea typeface="Lato" panose="020F0502020204030203" pitchFamily="34" charset="0"/>
                <a:cs typeface="Lato" panose="020F0502020204030203" pitchFamily="34" charset="0"/>
              </a:rPr>
              <a:t>.</a:t>
            </a:r>
            <a:r>
              <a:rPr lang="ru-RU" altLang="ru-RU" sz="1900" dirty="0" smtClean="0">
                <a:latin typeface="Lato" panose="020F0502020204030203" pitchFamily="34" charset="0"/>
                <a:ea typeface="Lato" panose="020F0502020204030203" pitchFamily="34" charset="0"/>
                <a:cs typeface="Lato" panose="020F0502020204030203" pitchFamily="34" charset="0"/>
              </a:rPr>
              <a:t> </a:t>
            </a:r>
            <a:endParaRPr lang="ru-RU" altLang="ru-RU" dirty="0">
              <a:latin typeface="Lato" panose="020F0502020204030203" pitchFamily="34" charset="0"/>
              <a:ea typeface="Lato" panose="020F0502020204030203" pitchFamily="34" charset="0"/>
              <a:cs typeface="Lato" panose="020F0502020204030203" pitchFamily="34" charset="0"/>
            </a:endParaRPr>
          </a:p>
          <a:p>
            <a:pPr>
              <a:lnSpc>
                <a:spcPct val="150000"/>
              </a:lnSpc>
            </a:pPr>
            <a:endParaRPr lang="ru-RU" dirty="0">
              <a:latin typeface="Lato" panose="020F0502020204030203" pitchFamily="34" charset="0"/>
              <a:ea typeface="Lato" panose="020F0502020204030203" pitchFamily="34" charset="0"/>
              <a:cs typeface="Lato" panose="020F0502020204030203" pitchFamily="34" charset="0"/>
            </a:endParaRPr>
          </a:p>
        </p:txBody>
      </p:sp>
      <p:sp>
        <p:nvSpPr>
          <p:cNvPr id="15" name="TextBox 14"/>
          <p:cNvSpPr txBox="1"/>
          <p:nvPr/>
        </p:nvSpPr>
        <p:spPr>
          <a:xfrm>
            <a:off x="152400" y="190500"/>
            <a:ext cx="10706100" cy="338554"/>
          </a:xfrm>
          <a:prstGeom prst="rect">
            <a:avLst/>
          </a:prstGeom>
          <a:noFill/>
        </p:spPr>
        <p:txBody>
          <a:bodyPr wrap="square" rtlCol="0">
            <a:spAutoFit/>
          </a:bodyPr>
          <a:lstStyle/>
          <a:p>
            <a:r>
              <a:rPr lang="ru-RU" altLang="ru-RU" sz="1600" dirty="0" smtClean="0">
                <a:solidFill>
                  <a:schemeClr val="bg1"/>
                </a:solidFill>
                <a:latin typeface="Lato" panose="020F0502020204030203" pitchFamily="34" charset="0"/>
                <a:ea typeface="Lato" panose="020F0502020204030203" pitchFamily="34" charset="0"/>
                <a:cs typeface="Lato" panose="020F0502020204030203" pitchFamily="34" charset="0"/>
              </a:rPr>
              <a:t>CONSIDER OPTIONS FOR FASTER RAIL:</a:t>
            </a:r>
            <a:endParaRPr lang="ru-RU"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p:cNvSpPr txBox="1"/>
          <p:nvPr/>
        </p:nvSpPr>
        <p:spPr>
          <a:xfrm>
            <a:off x="11254296" y="6391978"/>
            <a:ext cx="832862" cy="276999"/>
          </a:xfrm>
          <a:prstGeom prst="rect">
            <a:avLst/>
          </a:prstGeom>
          <a:noFill/>
        </p:spPr>
        <p:txBody>
          <a:bodyPr wrap="square" rtlCol="0">
            <a:spAutoFit/>
          </a:bodyPr>
          <a:lstStyle/>
          <a:p>
            <a:r>
              <a:rPr lang="en-US" sz="1200" i="1" dirty="0" smtClean="0">
                <a:latin typeface="Lato" panose="020F0502020204030203" pitchFamily="34" charset="0"/>
                <a:ea typeface="Lato" panose="020F0502020204030203" pitchFamily="34" charset="0"/>
                <a:cs typeface="Lato" panose="020F0502020204030203" pitchFamily="34" charset="0"/>
              </a:rPr>
              <a:t>Page 25</a:t>
            </a:r>
            <a:endParaRPr lang="ru-RU" sz="1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14500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178051" y="952487"/>
            <a:ext cx="7922682" cy="5583780"/>
          </a:xfrm>
          <a:prstGeom prst="rect">
            <a:avLst/>
          </a:prstGeom>
          <a:noFill/>
          <a:ln>
            <a:noFill/>
          </a:ln>
        </p:spPr>
      </p:pic>
      <p:sp>
        <p:nvSpPr>
          <p:cNvPr id="3" name="TextBox 2"/>
          <p:cNvSpPr txBox="1"/>
          <p:nvPr/>
        </p:nvSpPr>
        <p:spPr>
          <a:xfrm>
            <a:off x="152400" y="190500"/>
            <a:ext cx="10706100" cy="338554"/>
          </a:xfrm>
          <a:prstGeom prst="rect">
            <a:avLst/>
          </a:prstGeom>
          <a:noFill/>
        </p:spPr>
        <p:txBody>
          <a:bodyPr wrap="square" rtlCol="0">
            <a:spAutoFit/>
          </a:bodyPr>
          <a:lstStyle/>
          <a:p>
            <a:r>
              <a:rPr lang="en-AU" sz="1600" dirty="0" smtClean="0">
                <a:solidFill>
                  <a:schemeClr val="bg1"/>
                </a:solidFill>
                <a:latin typeface="Lato" panose="020F0502020204030203" pitchFamily="34" charset="0"/>
                <a:ea typeface="Lato" panose="020F0502020204030203" pitchFamily="34" charset="0"/>
                <a:cs typeface="Lato" panose="020F0502020204030203" pitchFamily="34" charset="0"/>
              </a:rPr>
              <a:t>MAP OF EXISTING CORRIDOR</a:t>
            </a:r>
            <a:endParaRPr lang="ru-RU"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TextBox 3"/>
          <p:cNvSpPr txBox="1"/>
          <p:nvPr/>
        </p:nvSpPr>
        <p:spPr>
          <a:xfrm>
            <a:off x="11254296" y="6391978"/>
            <a:ext cx="832862" cy="276999"/>
          </a:xfrm>
          <a:prstGeom prst="rect">
            <a:avLst/>
          </a:prstGeom>
          <a:noFill/>
        </p:spPr>
        <p:txBody>
          <a:bodyPr wrap="square" rtlCol="0">
            <a:spAutoFit/>
          </a:bodyPr>
          <a:lstStyle/>
          <a:p>
            <a:r>
              <a:rPr lang="en-US" sz="1200" i="1" smtClean="0">
                <a:latin typeface="Lato" panose="020F0502020204030203" pitchFamily="34" charset="0"/>
                <a:ea typeface="Lato" panose="020F0502020204030203" pitchFamily="34" charset="0"/>
                <a:cs typeface="Lato" panose="020F0502020204030203" pitchFamily="34" charset="0"/>
              </a:rPr>
              <a:t>Page 26</a:t>
            </a:r>
            <a:endParaRPr lang="ru-RU" sz="1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434562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9405" y="195953"/>
            <a:ext cx="7822095" cy="369332"/>
          </a:xfrm>
          <a:prstGeom prst="rect">
            <a:avLst/>
          </a:prstGeom>
          <a:noFill/>
        </p:spPr>
        <p:txBody>
          <a:bodyPr wrap="square" rtlCol="0">
            <a:spAutoFit/>
          </a:bodyPr>
          <a:lstStyle/>
          <a:p>
            <a:r>
              <a:rPr lang="en-AU" b="1" dirty="0" smtClean="0">
                <a:solidFill>
                  <a:schemeClr val="bg1"/>
                </a:solidFill>
                <a:latin typeface="Lato" panose="020F0502020204030203" pitchFamily="34" charset="0"/>
                <a:ea typeface="Lato" panose="020F0502020204030203" pitchFamily="34" charset="0"/>
                <a:cs typeface="Lato" panose="020F0502020204030203" pitchFamily="34" charset="0"/>
              </a:rPr>
              <a:t>A VISIT TO THE ARCHIVES</a:t>
            </a:r>
            <a:endParaRPr lang="ru-RU"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p:cNvSpPr txBox="1"/>
          <p:nvPr/>
        </p:nvSpPr>
        <p:spPr>
          <a:xfrm>
            <a:off x="369405" y="1108208"/>
            <a:ext cx="9698520" cy="307777"/>
          </a:xfrm>
          <a:prstGeom prst="rect">
            <a:avLst/>
          </a:prstGeom>
          <a:noFill/>
        </p:spPr>
        <p:txBody>
          <a:bodyPr wrap="square" rtlCol="0">
            <a:spAutoFit/>
          </a:bodyPr>
          <a:lstStyle/>
          <a:p>
            <a:r>
              <a:rPr lang="en-AU" sz="1400" dirty="0">
                <a:latin typeface="Lato" panose="020F0502020204030203" pitchFamily="34" charset="0"/>
                <a:ea typeface="Lato" panose="020F0502020204030203" pitchFamily="34" charset="0"/>
                <a:cs typeface="Lato" panose="020F0502020204030203" pitchFamily="34" charset="0"/>
              </a:rPr>
              <a:t>Discovered furious debates in the late 1980s and early 1990s about different types of train technology</a:t>
            </a:r>
            <a:endParaRPr lang="ru-RU" sz="1400" dirty="0">
              <a:latin typeface="Lato" panose="020F0502020204030203" pitchFamily="34" charset="0"/>
              <a:ea typeface="Lato" panose="020F0502020204030203" pitchFamily="34" charset="0"/>
              <a:cs typeface="Lato" panose="020F0502020204030203" pitchFamily="34" charset="0"/>
            </a:endParaRPr>
          </a:p>
        </p:txBody>
      </p:sp>
      <p:pic>
        <p:nvPicPr>
          <p:cNvPr id="8" name="Рисунок 7"/>
          <p:cNvPicPr>
            <a:picLocks noChangeAspect="1"/>
          </p:cNvPicPr>
          <p:nvPr/>
        </p:nvPicPr>
        <p:blipFill rotWithShape="1">
          <a:blip r:embed="rId2">
            <a:extLst>
              <a:ext uri="{28A0092B-C50C-407E-A947-70E740481C1C}">
                <a14:useLocalDpi xmlns:a14="http://schemas.microsoft.com/office/drawing/2010/main" val="0"/>
              </a:ext>
            </a:extLst>
          </a:blip>
          <a:srcRect l="37093" r="6745"/>
          <a:stretch/>
        </p:blipFill>
        <p:spPr>
          <a:xfrm>
            <a:off x="8356600" y="2159000"/>
            <a:ext cx="2830517" cy="2830517"/>
          </a:xfrm>
          <a:prstGeom prst="roundRect">
            <a:avLst/>
          </a:prstGeom>
        </p:spPr>
      </p:pic>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l="4057" r="39693"/>
          <a:stretch/>
        </p:blipFill>
        <p:spPr>
          <a:xfrm>
            <a:off x="4666978" y="2159000"/>
            <a:ext cx="2830517" cy="2830517"/>
          </a:xfrm>
          <a:prstGeom prst="roundRect">
            <a:avLst/>
          </a:prstGeom>
        </p:spPr>
      </p:pic>
      <p:pic>
        <p:nvPicPr>
          <p:cNvPr id="10" name="Рисунок 9"/>
          <p:cNvPicPr>
            <a:picLocks noChangeAspect="1"/>
          </p:cNvPicPr>
          <p:nvPr/>
        </p:nvPicPr>
        <p:blipFill rotWithShape="1">
          <a:blip r:embed="rId4" cstate="print">
            <a:extLst>
              <a:ext uri="{28A0092B-C50C-407E-A947-70E740481C1C}">
                <a14:useLocalDpi xmlns:a14="http://schemas.microsoft.com/office/drawing/2010/main" val="0"/>
              </a:ext>
            </a:extLst>
          </a:blip>
          <a:srcRect l="36125" t="12869" r="7458" b="15627"/>
          <a:stretch/>
        </p:blipFill>
        <p:spPr>
          <a:xfrm>
            <a:off x="977357" y="2158999"/>
            <a:ext cx="2830517" cy="2830517"/>
          </a:xfrm>
          <a:prstGeom prst="roundRect">
            <a:avLst/>
          </a:prstGeom>
        </p:spPr>
      </p:pic>
      <p:sp>
        <p:nvSpPr>
          <p:cNvPr id="11" name="TextBox 10"/>
          <p:cNvSpPr txBox="1"/>
          <p:nvPr/>
        </p:nvSpPr>
        <p:spPr>
          <a:xfrm>
            <a:off x="9193345" y="5388108"/>
            <a:ext cx="1157022" cy="477054"/>
          </a:xfrm>
          <a:prstGeom prst="rect">
            <a:avLst/>
          </a:prstGeom>
          <a:noFill/>
        </p:spPr>
        <p:txBody>
          <a:bodyPr wrap="square" rtlCol="0">
            <a:spAutoFit/>
          </a:bodyPr>
          <a:lstStyle/>
          <a:p>
            <a:pPr algn="ctr"/>
            <a:r>
              <a:rPr lang="en-US" sz="2500" b="1" dirty="0" smtClean="0">
                <a:latin typeface="Lato" panose="020F0502020204030203" pitchFamily="34" charset="0"/>
                <a:ea typeface="Lato" panose="020F0502020204030203" pitchFamily="34" charset="0"/>
                <a:cs typeface="Lato" panose="020F0502020204030203" pitchFamily="34" charset="0"/>
              </a:rPr>
              <a:t>ICE</a:t>
            </a:r>
            <a:endParaRPr lang="ru-RU" sz="2500" b="1" dirty="0">
              <a:latin typeface="Lato" panose="020F0502020204030203" pitchFamily="34" charset="0"/>
              <a:ea typeface="Lato" panose="020F0502020204030203" pitchFamily="34" charset="0"/>
              <a:cs typeface="Lato" panose="020F0502020204030203" pitchFamily="34" charset="0"/>
            </a:endParaRPr>
          </a:p>
        </p:txBody>
      </p:sp>
      <p:sp>
        <p:nvSpPr>
          <p:cNvPr id="12" name="TextBox 11"/>
          <p:cNvSpPr txBox="1"/>
          <p:nvPr/>
        </p:nvSpPr>
        <p:spPr>
          <a:xfrm>
            <a:off x="5011730" y="5388108"/>
            <a:ext cx="2141009" cy="477054"/>
          </a:xfrm>
          <a:prstGeom prst="rect">
            <a:avLst/>
          </a:prstGeom>
          <a:noFill/>
        </p:spPr>
        <p:txBody>
          <a:bodyPr wrap="square" rtlCol="0">
            <a:spAutoFit/>
          </a:bodyPr>
          <a:lstStyle/>
          <a:p>
            <a:pPr algn="ctr"/>
            <a:r>
              <a:rPr lang="en-US" sz="2500" b="1" dirty="0" smtClean="0">
                <a:latin typeface="Lato" panose="020F0502020204030203" pitchFamily="34" charset="0"/>
                <a:ea typeface="Lato" panose="020F0502020204030203" pitchFamily="34" charset="0"/>
                <a:cs typeface="Lato" panose="020F0502020204030203" pitchFamily="34" charset="0"/>
              </a:rPr>
              <a:t>MAGLEV</a:t>
            </a:r>
            <a:endParaRPr lang="ru-RU" sz="2500" b="1" dirty="0">
              <a:latin typeface="Lato" panose="020F0502020204030203" pitchFamily="34" charset="0"/>
              <a:ea typeface="Lato" panose="020F0502020204030203" pitchFamily="34" charset="0"/>
              <a:cs typeface="Lato" panose="020F0502020204030203" pitchFamily="34" charset="0"/>
            </a:endParaRPr>
          </a:p>
        </p:txBody>
      </p:sp>
      <p:sp>
        <p:nvSpPr>
          <p:cNvPr id="13" name="TextBox 12"/>
          <p:cNvSpPr txBox="1"/>
          <p:nvPr/>
        </p:nvSpPr>
        <p:spPr>
          <a:xfrm>
            <a:off x="1637227" y="5388108"/>
            <a:ext cx="1510777" cy="477054"/>
          </a:xfrm>
          <a:prstGeom prst="rect">
            <a:avLst/>
          </a:prstGeom>
          <a:noFill/>
        </p:spPr>
        <p:txBody>
          <a:bodyPr wrap="square" rtlCol="0">
            <a:spAutoFit/>
          </a:bodyPr>
          <a:lstStyle/>
          <a:p>
            <a:pPr algn="ctr"/>
            <a:r>
              <a:rPr lang="en-US" sz="2500" b="1" dirty="0" smtClean="0">
                <a:latin typeface="Lato" panose="020F0502020204030203" pitchFamily="34" charset="0"/>
                <a:ea typeface="Lato" panose="020F0502020204030203" pitchFamily="34" charset="0"/>
                <a:cs typeface="Lato" panose="020F0502020204030203" pitchFamily="34" charset="0"/>
              </a:rPr>
              <a:t>TILT</a:t>
            </a:r>
            <a:endParaRPr lang="ru-RU" sz="2500" b="1" dirty="0">
              <a:latin typeface="Lato" panose="020F0502020204030203" pitchFamily="34" charset="0"/>
              <a:ea typeface="Lato" panose="020F0502020204030203" pitchFamily="34" charset="0"/>
              <a:cs typeface="Lato" panose="020F0502020204030203" pitchFamily="34" charset="0"/>
            </a:endParaRPr>
          </a:p>
        </p:txBody>
      </p:sp>
      <p:cxnSp>
        <p:nvCxnSpPr>
          <p:cNvPr id="15" name="Прямая соединительная линия 14"/>
          <p:cNvCxnSpPr/>
          <p:nvPr/>
        </p:nvCxnSpPr>
        <p:spPr>
          <a:xfrm>
            <a:off x="1364712" y="5257800"/>
            <a:ext cx="205580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054332" y="5257800"/>
            <a:ext cx="205580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8743953" y="5257800"/>
            <a:ext cx="205580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254296" y="6391978"/>
            <a:ext cx="832862" cy="276999"/>
          </a:xfrm>
          <a:prstGeom prst="rect">
            <a:avLst/>
          </a:prstGeom>
          <a:noFill/>
        </p:spPr>
        <p:txBody>
          <a:bodyPr wrap="square" rtlCol="0">
            <a:spAutoFit/>
          </a:bodyPr>
          <a:lstStyle/>
          <a:p>
            <a:r>
              <a:rPr lang="en-US" sz="1200" i="1" dirty="0" smtClean="0">
                <a:latin typeface="Lato" panose="020F0502020204030203" pitchFamily="34" charset="0"/>
                <a:ea typeface="Lato" panose="020F0502020204030203" pitchFamily="34" charset="0"/>
                <a:cs typeface="Lato" panose="020F0502020204030203" pitchFamily="34" charset="0"/>
              </a:rPr>
              <a:t>Page 3</a:t>
            </a:r>
            <a:endParaRPr lang="ru-RU" sz="1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772042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9405" y="195953"/>
            <a:ext cx="7822095" cy="369332"/>
          </a:xfrm>
          <a:prstGeom prst="rect">
            <a:avLst/>
          </a:prstGeom>
          <a:noFill/>
        </p:spPr>
        <p:txBody>
          <a:bodyPr wrap="square" rtlCol="0">
            <a:spAutoFit/>
          </a:bodyPr>
          <a:lstStyle/>
          <a:p>
            <a:r>
              <a:rPr lang="en-AU" b="1" dirty="0" smtClean="0">
                <a:solidFill>
                  <a:schemeClr val="bg1"/>
                </a:solidFill>
                <a:latin typeface="Lato" panose="020F0502020204030203" pitchFamily="34" charset="0"/>
                <a:ea typeface="Lato" panose="020F0502020204030203" pitchFamily="34" charset="0"/>
                <a:cs typeface="Lato" panose="020F0502020204030203" pitchFamily="34" charset="0"/>
              </a:rPr>
              <a:t>TILT</a:t>
            </a:r>
            <a:endParaRPr lang="ru-RU"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p:cNvSpPr txBox="1"/>
          <p:nvPr/>
        </p:nvSpPr>
        <p:spPr>
          <a:xfrm>
            <a:off x="369405" y="934616"/>
            <a:ext cx="5536095" cy="5755422"/>
          </a:xfrm>
          <a:prstGeom prst="rect">
            <a:avLst/>
          </a:prstGeom>
          <a:noFill/>
        </p:spPr>
        <p:txBody>
          <a:bodyPr wrap="square" rtlCol="0">
            <a:spAutoFit/>
          </a:bodyPr>
          <a:lstStyle/>
          <a:p>
            <a:r>
              <a:rPr lang="en-AU" sz="1600" dirty="0"/>
              <a:t>A tilting train is a train that has a mechanism enabling increased speed on regular rail tracks. As a train (or other vehicle) rounds a curve at speed, objects inside the train experience inertia. Due to centrifugal force, this can cause packages to slide about or seated passengers to feel squashed by the outboard armrest. If you are standing you can easily lose your balance. Tilting trains are designed to counteract this discomfort. In a curve to the left, the train tilts to the left to compensate for the g-force push to the right, and vice versa. The train may be constructed such that inertial forces cause the tilting (passive tilt), or it may have a computer-controlled power mechanism (active tilt).</a:t>
            </a:r>
            <a:endParaRPr lang="ru-RU" sz="1600" dirty="0"/>
          </a:p>
          <a:p>
            <a:r>
              <a:rPr lang="en-AU" sz="1600" dirty="0"/>
              <a:t> </a:t>
            </a:r>
            <a:endParaRPr lang="ru-RU" sz="1600" dirty="0"/>
          </a:p>
          <a:p>
            <a:r>
              <a:rPr lang="en-AU" sz="1600" dirty="0"/>
              <a:t>A high-speed tilting train is a tilting train that operates at high speed, typically defined as by the European Union to include 200 km/h (124 mph) for upgraded track and 250 km/h (155 mph) or faster for new track.</a:t>
            </a:r>
            <a:endParaRPr lang="ru-RU" sz="1600" dirty="0"/>
          </a:p>
          <a:p>
            <a:r>
              <a:rPr lang="en-AU" sz="1600" dirty="0"/>
              <a:t> </a:t>
            </a:r>
            <a:endParaRPr lang="ru-RU" sz="1600" dirty="0"/>
          </a:p>
          <a:p>
            <a:r>
              <a:rPr lang="en-AU" sz="1600" dirty="0"/>
              <a:t>Tilting trains operating at 200 km/h (124 mph) or more on upgraded track include the Acela in the US, the X 2000 in Sweden, certain lines in the UK (the </a:t>
            </a:r>
            <a:r>
              <a:rPr lang="en-AU" sz="1600" dirty="0" err="1"/>
              <a:t>Pendolinos</a:t>
            </a:r>
            <a:r>
              <a:rPr lang="en-AU" sz="1600" dirty="0"/>
              <a:t>, Super Voyagers and the West Coast Main Line, as well as the ICE TD in Germany (the latter two being diesel powered).</a:t>
            </a:r>
            <a:endParaRPr lang="ru-RU" sz="1600" dirty="0"/>
          </a:p>
          <a:p>
            <a:endParaRPr lang="ru-RU" sz="1600" dirty="0"/>
          </a:p>
        </p:txBody>
      </p:sp>
      <p:pic>
        <p:nvPicPr>
          <p:cNvPr id="16" name="Рисунок 15"/>
          <p:cNvPicPr>
            <a:picLocks noChangeAspect="1"/>
          </p:cNvPicPr>
          <p:nvPr/>
        </p:nvPicPr>
        <p:blipFill rotWithShape="1">
          <a:blip r:embed="rId2">
            <a:extLst>
              <a:ext uri="{28A0092B-C50C-407E-A947-70E740481C1C}">
                <a14:useLocalDpi xmlns:a14="http://schemas.microsoft.com/office/drawing/2010/main" val="0"/>
              </a:ext>
            </a:extLst>
          </a:blip>
          <a:srcRect l="41257"/>
          <a:stretch/>
        </p:blipFill>
        <p:spPr>
          <a:xfrm>
            <a:off x="6532886" y="195953"/>
            <a:ext cx="5872691" cy="6662047"/>
          </a:xfrm>
          <a:prstGeom prst="rect">
            <a:avLst/>
          </a:prstGeom>
        </p:spPr>
      </p:pic>
      <p:cxnSp>
        <p:nvCxnSpPr>
          <p:cNvPr id="13" name="Прямая соединительная линия 12"/>
          <p:cNvCxnSpPr/>
          <p:nvPr/>
        </p:nvCxnSpPr>
        <p:spPr>
          <a:xfrm>
            <a:off x="6532887" y="934616"/>
            <a:ext cx="0" cy="5512052"/>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254296" y="6391978"/>
            <a:ext cx="832862" cy="276999"/>
          </a:xfrm>
          <a:prstGeom prst="rect">
            <a:avLst/>
          </a:prstGeom>
          <a:noFill/>
        </p:spPr>
        <p:txBody>
          <a:bodyPr wrap="square" rtlCol="0">
            <a:spAutoFit/>
          </a:bodyPr>
          <a:lstStyle/>
          <a:p>
            <a:r>
              <a:rPr lang="en-US" sz="1200" i="1" dirty="0" smtClean="0">
                <a:latin typeface="Lato" panose="020F0502020204030203" pitchFamily="34" charset="0"/>
                <a:ea typeface="Lato" panose="020F0502020204030203" pitchFamily="34" charset="0"/>
                <a:cs typeface="Lato" panose="020F0502020204030203" pitchFamily="34" charset="0"/>
              </a:rPr>
              <a:t>Page 4</a:t>
            </a:r>
            <a:endParaRPr lang="ru-RU" sz="1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14183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9405" y="195953"/>
            <a:ext cx="7822095" cy="369332"/>
          </a:xfrm>
          <a:prstGeom prst="rect">
            <a:avLst/>
          </a:prstGeom>
          <a:noFill/>
        </p:spPr>
        <p:txBody>
          <a:bodyPr wrap="square" rtlCol="0">
            <a:spAutoFit/>
          </a:bodyPr>
          <a:lstStyle/>
          <a:p>
            <a:r>
              <a:rPr lang="en-AU" b="1" dirty="0" smtClean="0">
                <a:solidFill>
                  <a:schemeClr val="bg1"/>
                </a:solidFill>
                <a:latin typeface="Lato" panose="020F0502020204030203" pitchFamily="34" charset="0"/>
                <a:ea typeface="Lato" panose="020F0502020204030203" pitchFamily="34" charset="0"/>
                <a:cs typeface="Lato" panose="020F0502020204030203" pitchFamily="34" charset="0"/>
              </a:rPr>
              <a:t>MAGLEV</a:t>
            </a:r>
            <a:endParaRPr lang="ru-RU"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7" name="Рисунок 6"/>
          <p:cNvPicPr>
            <a:picLocks noChangeAspect="1"/>
          </p:cNvPicPr>
          <p:nvPr/>
        </p:nvPicPr>
        <p:blipFill rotWithShape="1">
          <a:blip r:embed="rId2">
            <a:extLst>
              <a:ext uri="{28A0092B-C50C-407E-A947-70E740481C1C}">
                <a14:useLocalDpi xmlns:a14="http://schemas.microsoft.com/office/drawing/2010/main" val="0"/>
              </a:ext>
            </a:extLst>
          </a:blip>
          <a:srcRect r="26966"/>
          <a:stretch/>
        </p:blipFill>
        <p:spPr>
          <a:xfrm>
            <a:off x="6516482" y="-913018"/>
            <a:ext cx="5675518" cy="7771018"/>
          </a:xfrm>
          <a:prstGeom prst="rect">
            <a:avLst/>
          </a:prstGeom>
        </p:spPr>
      </p:pic>
      <p:cxnSp>
        <p:nvCxnSpPr>
          <p:cNvPr id="8" name="Прямая соединительная линия 7"/>
          <p:cNvCxnSpPr/>
          <p:nvPr/>
        </p:nvCxnSpPr>
        <p:spPr>
          <a:xfrm>
            <a:off x="6532887" y="934616"/>
            <a:ext cx="0" cy="5512052"/>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69405" y="2598316"/>
            <a:ext cx="4316895" cy="1833984"/>
          </a:xfrm>
          <a:prstGeom prst="rect">
            <a:avLst/>
          </a:prstGeom>
          <a:noFill/>
        </p:spPr>
        <p:txBody>
          <a:bodyPr wrap="square" rtlCol="0">
            <a:spAutoFit/>
          </a:bodyPr>
          <a:lstStyle/>
          <a:p>
            <a:r>
              <a:rPr lang="en-AU" sz="1600" dirty="0"/>
              <a:t>The name is</a:t>
            </a:r>
            <a:r>
              <a:rPr lang="en-AU" sz="1600" i="1" dirty="0"/>
              <a:t> </a:t>
            </a:r>
            <a:r>
              <a:rPr lang="en-AU" sz="1600" dirty="0"/>
              <a:t>derived from magnetic levitation) is a system of train transportation that uses two sets of magnets, one set to repel and push the train up off the track as in levitation (hence </a:t>
            </a:r>
            <a:r>
              <a:rPr lang="en-AU" sz="1600" i="1" dirty="0"/>
              <a:t>Maglev</a:t>
            </a:r>
            <a:r>
              <a:rPr lang="en-AU" sz="1600" dirty="0"/>
              <a:t>, Magnetic-levitation), then another set to move the “floating train’ ahead at great speed taking advantage of no friction.</a:t>
            </a:r>
            <a:endParaRPr lang="ru-RU" sz="1600" dirty="0"/>
          </a:p>
        </p:txBody>
      </p:sp>
      <p:sp>
        <p:nvSpPr>
          <p:cNvPr id="10" name="TextBox 9"/>
          <p:cNvSpPr txBox="1"/>
          <p:nvPr/>
        </p:nvSpPr>
        <p:spPr>
          <a:xfrm>
            <a:off x="11254296" y="6391978"/>
            <a:ext cx="832862" cy="276999"/>
          </a:xfrm>
          <a:prstGeom prst="rect">
            <a:avLst/>
          </a:prstGeom>
          <a:noFill/>
        </p:spPr>
        <p:txBody>
          <a:bodyPr wrap="square" rtlCol="0">
            <a:spAutoFit/>
          </a:bodyPr>
          <a:lstStyle/>
          <a:p>
            <a:r>
              <a:rPr lang="en-US" sz="1200" i="1" dirty="0" smtClean="0">
                <a:latin typeface="Lato" panose="020F0502020204030203" pitchFamily="34" charset="0"/>
                <a:ea typeface="Lato" panose="020F0502020204030203" pitchFamily="34" charset="0"/>
                <a:cs typeface="Lato" panose="020F0502020204030203" pitchFamily="34" charset="0"/>
              </a:rPr>
              <a:t>Page 5</a:t>
            </a:r>
            <a:endParaRPr lang="ru-RU" sz="1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8892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9405" y="195953"/>
            <a:ext cx="7822095" cy="369332"/>
          </a:xfrm>
          <a:prstGeom prst="rect">
            <a:avLst/>
          </a:prstGeom>
          <a:noFill/>
        </p:spPr>
        <p:txBody>
          <a:bodyPr wrap="square" rtlCol="0">
            <a:spAutoFit/>
          </a:bodyPr>
          <a:lstStyle/>
          <a:p>
            <a:r>
              <a:rPr lang="en-AU" b="1" dirty="0" smtClean="0">
                <a:solidFill>
                  <a:schemeClr val="bg1"/>
                </a:solidFill>
                <a:latin typeface="Lato" panose="020F0502020204030203" pitchFamily="34" charset="0"/>
                <a:ea typeface="Lato" panose="020F0502020204030203" pitchFamily="34" charset="0"/>
                <a:cs typeface="Lato" panose="020F0502020204030203" pitchFamily="34" charset="0"/>
              </a:rPr>
              <a:t>ICE</a:t>
            </a:r>
            <a:endParaRPr lang="ru-RU"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7" name="Рисунок 6"/>
          <p:cNvPicPr>
            <a:picLocks noChangeAspect="1"/>
          </p:cNvPicPr>
          <p:nvPr/>
        </p:nvPicPr>
        <p:blipFill rotWithShape="1">
          <a:blip r:embed="rId2">
            <a:extLst>
              <a:ext uri="{28A0092B-C50C-407E-A947-70E740481C1C}">
                <a14:useLocalDpi xmlns:a14="http://schemas.microsoft.com/office/drawing/2010/main" val="0"/>
              </a:ext>
            </a:extLst>
          </a:blip>
          <a:srcRect l="11979" r="34249"/>
          <a:stretch/>
        </p:blipFill>
        <p:spPr>
          <a:xfrm flipH="1">
            <a:off x="6534148" y="2171259"/>
            <a:ext cx="5657851" cy="4686740"/>
          </a:xfrm>
          <a:prstGeom prst="rect">
            <a:avLst/>
          </a:prstGeom>
        </p:spPr>
      </p:pic>
      <p:cxnSp>
        <p:nvCxnSpPr>
          <p:cNvPr id="8" name="Прямая соединительная линия 7"/>
          <p:cNvCxnSpPr/>
          <p:nvPr/>
        </p:nvCxnSpPr>
        <p:spPr>
          <a:xfrm>
            <a:off x="6532887" y="934616"/>
            <a:ext cx="0" cy="5512052"/>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69405" y="3152033"/>
            <a:ext cx="4354995" cy="1077218"/>
          </a:xfrm>
          <a:prstGeom prst="rect">
            <a:avLst/>
          </a:prstGeom>
          <a:noFill/>
        </p:spPr>
        <p:txBody>
          <a:bodyPr wrap="square" rtlCol="0">
            <a:spAutoFit/>
          </a:bodyPr>
          <a:lstStyle/>
          <a:p>
            <a:r>
              <a:rPr lang="en-AU" sz="1600" dirty="0"/>
              <a:t>The Intercity-Express or </a:t>
            </a:r>
            <a:r>
              <a:rPr lang="en-AU" sz="1600" i="1" dirty="0"/>
              <a:t>ICE</a:t>
            </a:r>
            <a:r>
              <a:rPr lang="en-AU" sz="1600" dirty="0"/>
              <a:t> is a system of high-speed </a:t>
            </a:r>
            <a:r>
              <a:rPr lang="en-AU" sz="1600" i="1" dirty="0"/>
              <a:t>trains</a:t>
            </a:r>
            <a:r>
              <a:rPr lang="en-AU" sz="1600" dirty="0"/>
              <a:t> predominantly running in Germany and its surrounding countries</a:t>
            </a:r>
            <a:endParaRPr lang="ru-RU" sz="1600" dirty="0"/>
          </a:p>
          <a:p>
            <a:r>
              <a:rPr lang="en-AU" sz="1600" dirty="0"/>
              <a:t> </a:t>
            </a:r>
            <a:endParaRPr lang="ru-RU" sz="1600" dirty="0"/>
          </a:p>
        </p:txBody>
      </p:sp>
      <p:sp>
        <p:nvSpPr>
          <p:cNvPr id="10" name="TextBox 9"/>
          <p:cNvSpPr txBox="1"/>
          <p:nvPr/>
        </p:nvSpPr>
        <p:spPr>
          <a:xfrm>
            <a:off x="11254296" y="6391978"/>
            <a:ext cx="832862" cy="276999"/>
          </a:xfrm>
          <a:prstGeom prst="rect">
            <a:avLst/>
          </a:prstGeom>
          <a:solidFill>
            <a:schemeClr val="bg1"/>
          </a:solidFill>
        </p:spPr>
        <p:txBody>
          <a:bodyPr wrap="square" rtlCol="0">
            <a:spAutoFit/>
          </a:bodyPr>
          <a:lstStyle/>
          <a:p>
            <a:r>
              <a:rPr lang="en-US" sz="1200" i="1" dirty="0" smtClean="0">
                <a:latin typeface="Lato" panose="020F0502020204030203" pitchFamily="34" charset="0"/>
                <a:ea typeface="Lato" panose="020F0502020204030203" pitchFamily="34" charset="0"/>
                <a:cs typeface="Lato" panose="020F0502020204030203" pitchFamily="34" charset="0"/>
              </a:rPr>
              <a:t>Page 6</a:t>
            </a:r>
            <a:endParaRPr lang="ru-RU" sz="1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84327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9405" y="195953"/>
            <a:ext cx="7822095" cy="369332"/>
          </a:xfrm>
          <a:prstGeom prst="rect">
            <a:avLst/>
          </a:prstGeom>
          <a:noFill/>
        </p:spPr>
        <p:txBody>
          <a:bodyPr wrap="square" rtlCol="0">
            <a:spAutoFit/>
          </a:bodyPr>
          <a:lstStyle/>
          <a:p>
            <a:r>
              <a:rPr lang="en-AU" b="1" dirty="0" smtClean="0">
                <a:solidFill>
                  <a:schemeClr val="bg1"/>
                </a:solidFill>
                <a:latin typeface="Lato" panose="020F0502020204030203" pitchFamily="34" charset="0"/>
                <a:ea typeface="Lato" panose="020F0502020204030203" pitchFamily="34" charset="0"/>
                <a:cs typeface="Lato" panose="020F0502020204030203" pitchFamily="34" charset="0"/>
              </a:rPr>
              <a:t>ACT VHST EVALUATION STUDY - A CLASH OF STRATEGIES</a:t>
            </a:r>
            <a:endParaRPr lang="ru-RU"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p:cNvSpPr txBox="1"/>
          <p:nvPr/>
        </p:nvSpPr>
        <p:spPr>
          <a:xfrm>
            <a:off x="369406" y="1181100"/>
            <a:ext cx="7573868" cy="4031873"/>
          </a:xfrm>
          <a:prstGeom prst="rect">
            <a:avLst/>
          </a:prstGeom>
          <a:noFill/>
        </p:spPr>
        <p:txBody>
          <a:bodyPr wrap="square" rtlCol="0">
            <a:spAutoFit/>
          </a:bodyPr>
          <a:lstStyle/>
          <a:p>
            <a:r>
              <a:rPr lang="en-AU" sz="1600" dirty="0" smtClean="0">
                <a:latin typeface="Lato" panose="020F0502020204030203" pitchFamily="34" charset="0"/>
                <a:ea typeface="Lato" panose="020F0502020204030203" pitchFamily="34" charset="0"/>
                <a:cs typeface="Lato" panose="020F0502020204030203" pitchFamily="34" charset="0"/>
              </a:rPr>
              <a:t>In </a:t>
            </a:r>
            <a:r>
              <a:rPr lang="en-AU" sz="1600" dirty="0">
                <a:latin typeface="Lato" panose="020F0502020204030203" pitchFamily="34" charset="0"/>
                <a:ea typeface="Lato" panose="020F0502020204030203" pitchFamily="34" charset="0"/>
                <a:cs typeface="Lato" panose="020F0502020204030203" pitchFamily="34" charset="0"/>
              </a:rPr>
              <a:t>particular, consideration should be given to what technologies might be most appropriate so that the problems of state by state rail development in the past are not repeated. One example cited was the differences in rail gauges between the states which led to passengers having to change trains when they reached the NSW/Victorian border. A National policy is required so that we do not end up with a similar situation in regard to VHST, </a:t>
            </a:r>
            <a:r>
              <a:rPr lang="en-AU" sz="1600" dirty="0" err="1">
                <a:latin typeface="Lato" panose="020F0502020204030203" pitchFamily="34" charset="0"/>
                <a:ea typeface="Lato" panose="020F0502020204030203" pitchFamily="34" charset="0"/>
                <a:cs typeface="Lato" panose="020F0502020204030203" pitchFamily="34" charset="0"/>
              </a:rPr>
              <a:t>eg</a:t>
            </a:r>
            <a:r>
              <a:rPr lang="en-AU" sz="1600" dirty="0">
                <a:latin typeface="Lato" panose="020F0502020204030203" pitchFamily="34" charset="0"/>
                <a:ea typeface="Lato" panose="020F0502020204030203" pitchFamily="34" charset="0"/>
                <a:cs typeface="Lato" panose="020F0502020204030203" pitchFamily="34" charset="0"/>
              </a:rPr>
              <a:t> travelling from Brisbane to Sydney on a Maglev train, changing to a TGV for the </a:t>
            </a:r>
            <a:r>
              <a:rPr lang="en-AU" sz="1600" dirty="0" err="1">
                <a:latin typeface="Lato" panose="020F0502020204030203" pitchFamily="34" charset="0"/>
                <a:ea typeface="Lato" panose="020F0502020204030203" pitchFamily="34" charset="0"/>
                <a:cs typeface="Lato" panose="020F0502020204030203" pitchFamily="34" charset="0"/>
              </a:rPr>
              <a:t>Speedrail</a:t>
            </a:r>
            <a:r>
              <a:rPr lang="en-AU" sz="1600" dirty="0">
                <a:latin typeface="Lato" panose="020F0502020204030203" pitchFamily="34" charset="0"/>
                <a:ea typeface="Lato" panose="020F0502020204030203" pitchFamily="34" charset="0"/>
                <a:cs typeface="Lato" panose="020F0502020204030203" pitchFamily="34" charset="0"/>
              </a:rPr>
              <a:t> run to Canberra, and then changing to an ICE train for the journey to Melbourne. Another issue is tying all VHST development to a particular technology (</a:t>
            </a:r>
            <a:r>
              <a:rPr lang="en-AU" sz="1600" dirty="0" err="1">
                <a:latin typeface="Lato" panose="020F0502020204030203" pitchFamily="34" charset="0"/>
                <a:ea typeface="Lato" panose="020F0502020204030203" pitchFamily="34" charset="0"/>
                <a:cs typeface="Lato" panose="020F0502020204030203" pitchFamily="34" charset="0"/>
              </a:rPr>
              <a:t>eg</a:t>
            </a:r>
            <a:r>
              <a:rPr lang="en-AU" sz="1600" dirty="0">
                <a:latin typeface="Lato" panose="020F0502020204030203" pitchFamily="34" charset="0"/>
                <a:ea typeface="Lato" panose="020F0502020204030203" pitchFamily="34" charset="0"/>
                <a:cs typeface="Lato" panose="020F0502020204030203" pitchFamily="34" charset="0"/>
              </a:rPr>
              <a:t>, TGV) solely because it is the first entrant into the marketplace.</a:t>
            </a:r>
            <a:endParaRPr lang="ru-RU" sz="1600" dirty="0">
              <a:latin typeface="Lato" panose="020F0502020204030203" pitchFamily="34" charset="0"/>
              <a:ea typeface="Lato" panose="020F0502020204030203" pitchFamily="34" charset="0"/>
              <a:cs typeface="Lato" panose="020F0502020204030203" pitchFamily="34" charset="0"/>
            </a:endParaRPr>
          </a:p>
          <a:p>
            <a:r>
              <a:rPr lang="en-AU" sz="1600" dirty="0">
                <a:latin typeface="Lato" panose="020F0502020204030203" pitchFamily="34" charset="0"/>
                <a:ea typeface="Lato" panose="020F0502020204030203" pitchFamily="34" charset="0"/>
                <a:cs typeface="Lato" panose="020F0502020204030203" pitchFamily="34" charset="0"/>
              </a:rPr>
              <a:t> </a:t>
            </a:r>
            <a:endParaRPr lang="ru-RU" sz="1600" dirty="0">
              <a:latin typeface="Lato" panose="020F0502020204030203" pitchFamily="34" charset="0"/>
              <a:ea typeface="Lato" panose="020F0502020204030203" pitchFamily="34" charset="0"/>
              <a:cs typeface="Lato" panose="020F0502020204030203" pitchFamily="34" charset="0"/>
            </a:endParaRPr>
          </a:p>
          <a:p>
            <a:r>
              <a:rPr lang="en-AU" sz="1600" dirty="0">
                <a:latin typeface="Lato" panose="020F0502020204030203" pitchFamily="34" charset="0"/>
                <a:ea typeface="Lato" panose="020F0502020204030203" pitchFamily="34" charset="0"/>
                <a:cs typeface="Lato" panose="020F0502020204030203" pitchFamily="34" charset="0"/>
              </a:rPr>
              <a:t>Each of the three governments so far involved in the analysis of the </a:t>
            </a:r>
            <a:r>
              <a:rPr lang="en-AU" sz="1600" dirty="0" err="1">
                <a:latin typeface="Lato" panose="020F0502020204030203" pitchFamily="34" charset="0"/>
                <a:ea typeface="Lato" panose="020F0502020204030203" pitchFamily="34" charset="0"/>
                <a:cs typeface="Lato" panose="020F0502020204030203" pitchFamily="34" charset="0"/>
              </a:rPr>
              <a:t>Speedrail</a:t>
            </a:r>
            <a:r>
              <a:rPr lang="en-AU" sz="1600" dirty="0">
                <a:latin typeface="Lato" panose="020F0502020204030203" pitchFamily="34" charset="0"/>
                <a:ea typeface="Lato" panose="020F0502020204030203" pitchFamily="34" charset="0"/>
                <a:cs typeface="Lato" panose="020F0502020204030203" pitchFamily="34" charset="0"/>
              </a:rPr>
              <a:t> proposal has its own strategic position regarding the proposal and on rail development in general. This “strategic” difference has not been placed on the table for consideration/analysis or for development of overall strategic coherence.</a:t>
            </a:r>
            <a:endParaRPr lang="ru-RU" sz="1600" dirty="0">
              <a:latin typeface="Lato" panose="020F0502020204030203" pitchFamily="34" charset="0"/>
              <a:ea typeface="Lato" panose="020F0502020204030203" pitchFamily="34" charset="0"/>
              <a:cs typeface="Lato" panose="020F0502020204030203" pitchFamily="34" charset="0"/>
            </a:endParaRPr>
          </a:p>
          <a:p>
            <a:endParaRPr lang="ru-RU" sz="1600" dirty="0">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369405" y="6222586"/>
            <a:ext cx="11098695" cy="523220"/>
          </a:xfrm>
          <a:prstGeom prst="rect">
            <a:avLst/>
          </a:prstGeom>
          <a:noFill/>
        </p:spPr>
        <p:txBody>
          <a:bodyPr wrap="square" rtlCol="0">
            <a:spAutoFit/>
          </a:bodyPr>
          <a:lstStyle/>
          <a:p>
            <a:r>
              <a:rPr lang="en-AU" sz="1400" dirty="0">
                <a:latin typeface="Lato" panose="020F0502020204030203" pitchFamily="34" charset="0"/>
                <a:ea typeface="Lato" panose="020F0502020204030203" pitchFamily="34" charset="0"/>
                <a:cs typeface="Lato" panose="020F0502020204030203" pitchFamily="34" charset="0"/>
              </a:rPr>
              <a:t>VHST Evaluation Study. Government and Legal Issues, 25 May 1996, Records from File no. 96/12931 - Very High Speed Train, ACT Government Services - Strategic Programs Division, p. 7.</a:t>
            </a:r>
            <a:endParaRPr lang="ru-RU" sz="1400" dirty="0">
              <a:latin typeface="Lato" panose="020F0502020204030203" pitchFamily="34" charset="0"/>
              <a:ea typeface="Lato" panose="020F0502020204030203" pitchFamily="34" charset="0"/>
              <a:cs typeface="Lato" panose="020F0502020204030203" pitchFamily="34" charset="0"/>
            </a:endParaRPr>
          </a:p>
        </p:txBody>
      </p:sp>
      <p:sp>
        <p:nvSpPr>
          <p:cNvPr id="7" name="TextBox 6"/>
          <p:cNvSpPr txBox="1"/>
          <p:nvPr/>
        </p:nvSpPr>
        <p:spPr>
          <a:xfrm>
            <a:off x="11254296" y="6391978"/>
            <a:ext cx="832862" cy="276999"/>
          </a:xfrm>
          <a:prstGeom prst="rect">
            <a:avLst/>
          </a:prstGeom>
          <a:noFill/>
        </p:spPr>
        <p:txBody>
          <a:bodyPr wrap="square" rtlCol="0">
            <a:spAutoFit/>
          </a:bodyPr>
          <a:lstStyle/>
          <a:p>
            <a:r>
              <a:rPr lang="en-US" sz="1200" i="1" dirty="0" smtClean="0">
                <a:latin typeface="Lato" panose="020F0502020204030203" pitchFamily="34" charset="0"/>
                <a:ea typeface="Lato" panose="020F0502020204030203" pitchFamily="34" charset="0"/>
                <a:cs typeface="Lato" panose="020F0502020204030203" pitchFamily="34" charset="0"/>
              </a:rPr>
              <a:t>Page 7</a:t>
            </a:r>
            <a:endParaRPr lang="ru-RU" sz="1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157232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9405" y="195953"/>
            <a:ext cx="7822095" cy="369332"/>
          </a:xfrm>
          <a:prstGeom prst="rect">
            <a:avLst/>
          </a:prstGeom>
          <a:noFill/>
        </p:spPr>
        <p:txBody>
          <a:bodyPr wrap="square" rtlCol="0">
            <a:spAutoFit/>
          </a:bodyPr>
          <a:lstStyle/>
          <a:p>
            <a:r>
              <a:rPr lang="en-AU" dirty="0" smtClean="0">
                <a:solidFill>
                  <a:schemeClr val="bg1"/>
                </a:solidFill>
                <a:latin typeface="Lato" panose="020F0502020204030203" pitchFamily="34" charset="0"/>
                <a:ea typeface="Lato" panose="020F0502020204030203" pitchFamily="34" charset="0"/>
                <a:cs typeface="Lato" panose="020F0502020204030203" pitchFamily="34" charset="0"/>
              </a:rPr>
              <a:t>THE CATCH 22 SITUATION </a:t>
            </a:r>
            <a:endParaRPr lang="ru-RU"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p:cNvSpPr txBox="1"/>
          <p:nvPr/>
        </p:nvSpPr>
        <p:spPr>
          <a:xfrm>
            <a:off x="517236" y="2373746"/>
            <a:ext cx="6530109" cy="2062103"/>
          </a:xfrm>
          <a:prstGeom prst="rect">
            <a:avLst/>
          </a:prstGeom>
          <a:noFill/>
        </p:spPr>
        <p:txBody>
          <a:bodyPr wrap="square" rtlCol="0">
            <a:spAutoFit/>
          </a:bodyPr>
          <a:lstStyle/>
          <a:p>
            <a:r>
              <a:rPr lang="en-AU" sz="1600" dirty="0">
                <a:latin typeface="Lato" panose="020F0502020204030203" pitchFamily="34" charset="0"/>
                <a:ea typeface="Lato" panose="020F0502020204030203" pitchFamily="34" charset="0"/>
                <a:cs typeface="Lato" panose="020F0502020204030203" pitchFamily="34" charset="0"/>
              </a:rPr>
              <a:t>Without a specific proposal (such as the VFT or </a:t>
            </a:r>
            <a:r>
              <a:rPr lang="en-AU" sz="1600" dirty="0" err="1">
                <a:latin typeface="Lato" panose="020F0502020204030203" pitchFamily="34" charset="0"/>
                <a:ea typeface="Lato" panose="020F0502020204030203" pitchFamily="34" charset="0"/>
                <a:cs typeface="Lato" panose="020F0502020204030203" pitchFamily="34" charset="0"/>
              </a:rPr>
              <a:t>Speedrail</a:t>
            </a:r>
            <a:r>
              <a:rPr lang="en-AU" sz="1600" dirty="0">
                <a:latin typeface="Lato" panose="020F0502020204030203" pitchFamily="34" charset="0"/>
                <a:ea typeface="Lato" panose="020F0502020204030203" pitchFamily="34" charset="0"/>
                <a:cs typeface="Lato" panose="020F0502020204030203" pitchFamily="34" charset="0"/>
              </a:rPr>
              <a:t>) to provide an incentive to develop a policy framework within a defined timeframe, any policy development is likely to be slow, if it occurs at all. However, once such a proposal comes forward (and, realistically, such a proposal would have to come outside of government), the time taken to develop a national policy response may well be greater than the decision-making timeframe of the proposal. A Catch 22 situation.</a:t>
            </a:r>
            <a:endParaRPr lang="ru-RU" sz="1600" dirty="0">
              <a:latin typeface="Lato" panose="020F0502020204030203" pitchFamily="34" charset="0"/>
              <a:ea typeface="Lato" panose="020F0502020204030203" pitchFamily="34" charset="0"/>
              <a:cs typeface="Lato" panose="020F0502020204030203" pitchFamily="34" charset="0"/>
            </a:endParaRPr>
          </a:p>
          <a:p>
            <a:endParaRPr lang="ru-RU" sz="1600" dirty="0">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517236" y="6151419"/>
            <a:ext cx="7342909" cy="523220"/>
          </a:xfrm>
          <a:prstGeom prst="rect">
            <a:avLst/>
          </a:prstGeom>
          <a:noFill/>
        </p:spPr>
        <p:txBody>
          <a:bodyPr wrap="square" rtlCol="0">
            <a:spAutoFit/>
          </a:bodyPr>
          <a:lstStyle/>
          <a:p>
            <a:r>
              <a:rPr lang="en-AU" sz="1400" dirty="0"/>
              <a:t>VHST Evaluation Study. Government and Legal Issues, 25 May 1996, Records from File no. 96/12931 - Very High Speed Train, ACT Government Services - Strategic Programs Division, p. 9.</a:t>
            </a:r>
            <a:endParaRPr lang="ru-RU" sz="1400" dirty="0"/>
          </a:p>
        </p:txBody>
      </p:sp>
      <p:sp>
        <p:nvSpPr>
          <p:cNvPr id="7" name="TextBox 6"/>
          <p:cNvSpPr txBox="1"/>
          <p:nvPr/>
        </p:nvSpPr>
        <p:spPr>
          <a:xfrm>
            <a:off x="11254296" y="6391978"/>
            <a:ext cx="832862" cy="276999"/>
          </a:xfrm>
          <a:prstGeom prst="rect">
            <a:avLst/>
          </a:prstGeom>
          <a:noFill/>
        </p:spPr>
        <p:txBody>
          <a:bodyPr wrap="square" rtlCol="0">
            <a:spAutoFit/>
          </a:bodyPr>
          <a:lstStyle/>
          <a:p>
            <a:r>
              <a:rPr lang="en-US" sz="1200" i="1" dirty="0" smtClean="0">
                <a:latin typeface="Lato" panose="020F0502020204030203" pitchFamily="34" charset="0"/>
                <a:ea typeface="Lato" panose="020F0502020204030203" pitchFamily="34" charset="0"/>
                <a:cs typeface="Lato" panose="020F0502020204030203" pitchFamily="34" charset="0"/>
              </a:rPr>
              <a:t>Page 8</a:t>
            </a:r>
            <a:endParaRPr lang="ru-RU" sz="1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79084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28099" t="3521" r="30909" b="65700"/>
          <a:stretch/>
        </p:blipFill>
        <p:spPr>
          <a:xfrm>
            <a:off x="11041930" y="1241522"/>
            <a:ext cx="731983" cy="731983"/>
          </a:xfrm>
          <a:prstGeom prst="ellipse">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25896" t="2455" r="31415" b="65492"/>
          <a:stretch/>
        </p:blipFill>
        <p:spPr>
          <a:xfrm>
            <a:off x="521570" y="2159301"/>
            <a:ext cx="731983" cy="731983"/>
          </a:xfrm>
          <a:prstGeom prst="ellipse">
            <a:avLst/>
          </a:prstGeom>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t="1045" b="31448"/>
          <a:stretch/>
        </p:blipFill>
        <p:spPr>
          <a:xfrm>
            <a:off x="521570" y="1208149"/>
            <a:ext cx="734012" cy="734012"/>
          </a:xfrm>
          <a:prstGeom prst="ellipse">
            <a:avLst/>
          </a:prstGeom>
        </p:spPr>
      </p:pic>
      <p:sp>
        <p:nvSpPr>
          <p:cNvPr id="7" name="TextBox 6"/>
          <p:cNvSpPr txBox="1"/>
          <p:nvPr/>
        </p:nvSpPr>
        <p:spPr>
          <a:xfrm>
            <a:off x="397164" y="702208"/>
            <a:ext cx="11794836" cy="338554"/>
          </a:xfrm>
          <a:prstGeom prst="rect">
            <a:avLst/>
          </a:prstGeom>
          <a:noFill/>
        </p:spPr>
        <p:txBody>
          <a:bodyPr wrap="square" rtlCol="0">
            <a:spAutoFit/>
          </a:bodyPr>
          <a:lstStyle/>
          <a:p>
            <a:r>
              <a:rPr lang="en-US" sz="16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Off to Canberra: Jim (Anthony Lehmann) and Tony (Rob </a:t>
            </a:r>
            <a:r>
              <a:rPr lang="en-US" sz="1600" b="1" dirty="0" err="1">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Sitch</a:t>
            </a:r>
            <a:r>
              <a:rPr lang="en-US" sz="16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discuss the very fast train option in episode three of Utopia.</a:t>
            </a:r>
            <a:endParaRPr lang="ru-RU" sz="1600" b="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8" name="TextBox 7"/>
          <p:cNvSpPr txBox="1"/>
          <p:nvPr/>
        </p:nvSpPr>
        <p:spPr>
          <a:xfrm>
            <a:off x="1445349" y="1078702"/>
            <a:ext cx="1274618" cy="307777"/>
          </a:xfrm>
          <a:prstGeom prst="rect">
            <a:avLst/>
          </a:prstGeom>
          <a:noFill/>
        </p:spPr>
        <p:txBody>
          <a:bodyPr wrap="square" rtlCol="0">
            <a:spAutoFit/>
          </a:bodyPr>
          <a:lstStyle/>
          <a:p>
            <a:r>
              <a:rPr lang="en-US" sz="1400" b="1" dirty="0"/>
              <a:t>RHONDA</a:t>
            </a:r>
            <a:endParaRPr lang="ru-RU" sz="1400" b="1" dirty="0"/>
          </a:p>
        </p:txBody>
      </p:sp>
      <p:sp>
        <p:nvSpPr>
          <p:cNvPr id="9" name="Скругленный прямоугольник 8"/>
          <p:cNvSpPr/>
          <p:nvPr/>
        </p:nvSpPr>
        <p:spPr>
          <a:xfrm>
            <a:off x="1537713" y="1364117"/>
            <a:ext cx="8751311" cy="584061"/>
          </a:xfrm>
          <a:prstGeom prst="roundRect">
            <a:avLst/>
          </a:prstGeom>
          <a:noFill/>
          <a:ln w="28575">
            <a:solidFill>
              <a:srgbClr val="0E7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1588370" y="1409052"/>
            <a:ext cx="8700654" cy="523220"/>
          </a:xfrm>
          <a:prstGeom prst="rect">
            <a:avLst/>
          </a:prstGeom>
          <a:noFill/>
        </p:spPr>
        <p:txBody>
          <a:bodyPr wrap="square" rtlCol="0">
            <a:spAutoFit/>
          </a:bodyPr>
          <a:lstStyle/>
          <a:p>
            <a:r>
              <a:rPr lang="en-US" sz="1400" dirty="0"/>
              <a:t>I don’t understand why you’re being so negative. I’ve been doing this job for over 20 years and trust me – every time we announce a Very Fast Train, 95 per cent of Australians are for it. </a:t>
            </a:r>
            <a:endParaRPr lang="ru-RU" sz="1400" b="1" dirty="0">
              <a:latin typeface="Lato" panose="020F0502020204030203" pitchFamily="34" charset="0"/>
              <a:ea typeface="Lato" panose="020F0502020204030203" pitchFamily="34" charset="0"/>
              <a:cs typeface="Lato" panose="020F0502020204030203" pitchFamily="34" charset="0"/>
            </a:endParaRPr>
          </a:p>
        </p:txBody>
      </p:sp>
      <p:sp>
        <p:nvSpPr>
          <p:cNvPr id="11" name="TextBox 10"/>
          <p:cNvSpPr txBox="1"/>
          <p:nvPr/>
        </p:nvSpPr>
        <p:spPr>
          <a:xfrm>
            <a:off x="1445349" y="2160558"/>
            <a:ext cx="1274618" cy="307777"/>
          </a:xfrm>
          <a:prstGeom prst="rect">
            <a:avLst/>
          </a:prstGeom>
          <a:noFill/>
        </p:spPr>
        <p:txBody>
          <a:bodyPr wrap="square" rtlCol="0">
            <a:spAutoFit/>
          </a:bodyPr>
          <a:lstStyle/>
          <a:p>
            <a:r>
              <a:rPr lang="en-US" sz="1400" b="1" dirty="0" smtClean="0"/>
              <a:t>TONY</a:t>
            </a:r>
            <a:endParaRPr lang="ru-RU" sz="1400" b="1" dirty="0"/>
          </a:p>
        </p:txBody>
      </p:sp>
      <p:sp>
        <p:nvSpPr>
          <p:cNvPr id="12" name="Скругленный прямоугольник 11"/>
          <p:cNvSpPr/>
          <p:nvPr/>
        </p:nvSpPr>
        <p:spPr>
          <a:xfrm>
            <a:off x="1537713" y="2439451"/>
            <a:ext cx="2664832" cy="359285"/>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1588370" y="2453249"/>
            <a:ext cx="2327563" cy="307777"/>
          </a:xfrm>
          <a:prstGeom prst="rect">
            <a:avLst/>
          </a:prstGeom>
          <a:noFill/>
        </p:spPr>
        <p:txBody>
          <a:bodyPr wrap="square" rtlCol="0">
            <a:spAutoFit/>
          </a:bodyPr>
          <a:lstStyle/>
          <a:p>
            <a:r>
              <a:rPr lang="en-US" sz="1400" dirty="0"/>
              <a:t>And the other five </a:t>
            </a:r>
            <a:r>
              <a:rPr lang="en-US" sz="1400" dirty="0" smtClean="0"/>
              <a:t>percent</a:t>
            </a:r>
            <a:r>
              <a:rPr lang="en-US" sz="1400" dirty="0"/>
              <a:t>?</a:t>
            </a:r>
            <a:endParaRPr lang="ru-RU" sz="1400" b="1" dirty="0">
              <a:latin typeface="Lato" panose="020F0502020204030203" pitchFamily="34" charset="0"/>
              <a:ea typeface="Lato" panose="020F0502020204030203" pitchFamily="34" charset="0"/>
              <a:cs typeface="Lato" panose="020F0502020204030203" pitchFamily="34" charset="0"/>
            </a:endParaRPr>
          </a:p>
        </p:txBody>
      </p:sp>
      <p:pic>
        <p:nvPicPr>
          <p:cNvPr id="14" name="Рисунок 13"/>
          <p:cNvPicPr>
            <a:picLocks noChangeAspect="1"/>
          </p:cNvPicPr>
          <p:nvPr/>
        </p:nvPicPr>
        <p:blipFill rotWithShape="1">
          <a:blip r:embed="rId4" cstate="print">
            <a:extLst>
              <a:ext uri="{28A0092B-C50C-407E-A947-70E740481C1C}">
                <a14:useLocalDpi xmlns:a14="http://schemas.microsoft.com/office/drawing/2010/main" val="0"/>
              </a:ext>
            </a:extLst>
          </a:blip>
          <a:srcRect t="1045" b="31448"/>
          <a:stretch/>
        </p:blipFill>
        <p:spPr>
          <a:xfrm>
            <a:off x="521570" y="3108424"/>
            <a:ext cx="734012" cy="734012"/>
          </a:xfrm>
          <a:prstGeom prst="ellipse">
            <a:avLst/>
          </a:prstGeom>
        </p:spPr>
      </p:pic>
      <p:sp>
        <p:nvSpPr>
          <p:cNvPr id="15" name="TextBox 14"/>
          <p:cNvSpPr txBox="1"/>
          <p:nvPr/>
        </p:nvSpPr>
        <p:spPr>
          <a:xfrm>
            <a:off x="1445349" y="3103471"/>
            <a:ext cx="1274618" cy="307777"/>
          </a:xfrm>
          <a:prstGeom prst="rect">
            <a:avLst/>
          </a:prstGeom>
          <a:noFill/>
        </p:spPr>
        <p:txBody>
          <a:bodyPr wrap="square" rtlCol="0">
            <a:spAutoFit/>
          </a:bodyPr>
          <a:lstStyle/>
          <a:p>
            <a:r>
              <a:rPr lang="en-US" sz="1400" b="1" dirty="0"/>
              <a:t>RHONDA</a:t>
            </a:r>
            <a:endParaRPr lang="ru-RU" sz="1400" b="1" dirty="0"/>
          </a:p>
        </p:txBody>
      </p:sp>
      <p:sp>
        <p:nvSpPr>
          <p:cNvPr id="16" name="Скругленный прямоугольник 15"/>
          <p:cNvSpPr/>
          <p:nvPr/>
        </p:nvSpPr>
        <p:spPr>
          <a:xfrm>
            <a:off x="1537713" y="3386528"/>
            <a:ext cx="1814947" cy="347018"/>
          </a:xfrm>
          <a:prstGeom prst="roundRect">
            <a:avLst/>
          </a:prstGeom>
          <a:noFill/>
          <a:ln w="28575">
            <a:solidFill>
              <a:srgbClr val="0E7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1588370" y="3408589"/>
            <a:ext cx="1588653" cy="307777"/>
          </a:xfrm>
          <a:prstGeom prst="rect">
            <a:avLst/>
          </a:prstGeom>
          <a:noFill/>
        </p:spPr>
        <p:txBody>
          <a:bodyPr wrap="square" rtlCol="0">
            <a:spAutoFit/>
          </a:bodyPr>
          <a:lstStyle/>
          <a:p>
            <a:r>
              <a:rPr lang="en-US" sz="1400" dirty="0"/>
              <a:t>Who are they? </a:t>
            </a:r>
            <a:endParaRPr lang="ru-RU" sz="1400" b="1" dirty="0">
              <a:latin typeface="Lato" panose="020F0502020204030203" pitchFamily="34" charset="0"/>
              <a:ea typeface="Lato" panose="020F0502020204030203" pitchFamily="34" charset="0"/>
              <a:cs typeface="Lato" panose="020F0502020204030203" pitchFamily="34" charset="0"/>
            </a:endParaRPr>
          </a:p>
        </p:txBody>
      </p:sp>
      <p:pic>
        <p:nvPicPr>
          <p:cNvPr id="18" name="Рисунок 17"/>
          <p:cNvPicPr>
            <a:picLocks noChangeAspect="1"/>
          </p:cNvPicPr>
          <p:nvPr/>
        </p:nvPicPr>
        <p:blipFill rotWithShape="1">
          <a:blip r:embed="rId3">
            <a:extLst>
              <a:ext uri="{28A0092B-C50C-407E-A947-70E740481C1C}">
                <a14:useLocalDpi xmlns:a14="http://schemas.microsoft.com/office/drawing/2010/main" val="0"/>
              </a:ext>
            </a:extLst>
          </a:blip>
          <a:srcRect l="25896" t="2455" r="31415" b="65492"/>
          <a:stretch/>
        </p:blipFill>
        <p:spPr>
          <a:xfrm>
            <a:off x="521570" y="4059576"/>
            <a:ext cx="731983" cy="731983"/>
          </a:xfrm>
          <a:prstGeom prst="ellipse">
            <a:avLst/>
          </a:prstGeom>
        </p:spPr>
      </p:pic>
      <p:sp>
        <p:nvSpPr>
          <p:cNvPr id="19" name="TextBox 18"/>
          <p:cNvSpPr txBox="1"/>
          <p:nvPr/>
        </p:nvSpPr>
        <p:spPr>
          <a:xfrm>
            <a:off x="1445349" y="4059576"/>
            <a:ext cx="1274618" cy="307777"/>
          </a:xfrm>
          <a:prstGeom prst="rect">
            <a:avLst/>
          </a:prstGeom>
          <a:noFill/>
        </p:spPr>
        <p:txBody>
          <a:bodyPr wrap="square" rtlCol="0">
            <a:spAutoFit/>
          </a:bodyPr>
          <a:lstStyle/>
          <a:p>
            <a:r>
              <a:rPr lang="en-US" sz="1400" b="1" dirty="0" smtClean="0"/>
              <a:t>TONY</a:t>
            </a:r>
            <a:endParaRPr lang="ru-RU" sz="1400" b="1" dirty="0"/>
          </a:p>
        </p:txBody>
      </p:sp>
      <p:sp>
        <p:nvSpPr>
          <p:cNvPr id="20" name="Скругленный прямоугольник 19"/>
          <p:cNvSpPr/>
          <p:nvPr/>
        </p:nvSpPr>
        <p:spPr>
          <a:xfrm>
            <a:off x="1537713" y="4360080"/>
            <a:ext cx="4207305" cy="358221"/>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p:cNvSpPr txBox="1"/>
          <p:nvPr/>
        </p:nvSpPr>
        <p:spPr>
          <a:xfrm>
            <a:off x="1588370" y="4380862"/>
            <a:ext cx="4553666" cy="307777"/>
          </a:xfrm>
          <a:prstGeom prst="rect">
            <a:avLst/>
          </a:prstGeom>
          <a:noFill/>
        </p:spPr>
        <p:txBody>
          <a:bodyPr wrap="square" rtlCol="0">
            <a:spAutoFit/>
          </a:bodyPr>
          <a:lstStyle/>
          <a:p>
            <a:r>
              <a:rPr lang="en-US" sz="1400" dirty="0"/>
              <a:t>Engineers, economists, experts in transport logistics...</a:t>
            </a:r>
            <a:endParaRPr lang="ru-RU" sz="1400" b="1" dirty="0">
              <a:latin typeface="Lato" panose="020F0502020204030203" pitchFamily="34" charset="0"/>
              <a:ea typeface="Lato" panose="020F0502020204030203" pitchFamily="34" charset="0"/>
              <a:cs typeface="Lato" panose="020F0502020204030203" pitchFamily="34" charset="0"/>
            </a:endParaRPr>
          </a:p>
        </p:txBody>
      </p:sp>
      <p:pic>
        <p:nvPicPr>
          <p:cNvPr id="22" name="Рисунок 21"/>
          <p:cNvPicPr>
            <a:picLocks noChangeAspect="1"/>
          </p:cNvPicPr>
          <p:nvPr/>
        </p:nvPicPr>
        <p:blipFill rotWithShape="1">
          <a:blip r:embed="rId4" cstate="print">
            <a:extLst>
              <a:ext uri="{28A0092B-C50C-407E-A947-70E740481C1C}">
                <a14:useLocalDpi xmlns:a14="http://schemas.microsoft.com/office/drawing/2010/main" val="0"/>
              </a:ext>
            </a:extLst>
          </a:blip>
          <a:srcRect t="1045" b="31448"/>
          <a:stretch/>
        </p:blipFill>
        <p:spPr>
          <a:xfrm>
            <a:off x="521570" y="5008699"/>
            <a:ext cx="734012" cy="734012"/>
          </a:xfrm>
          <a:prstGeom prst="ellipse">
            <a:avLst/>
          </a:prstGeom>
        </p:spPr>
      </p:pic>
      <p:sp>
        <p:nvSpPr>
          <p:cNvPr id="23" name="TextBox 22"/>
          <p:cNvSpPr txBox="1"/>
          <p:nvPr/>
        </p:nvSpPr>
        <p:spPr>
          <a:xfrm>
            <a:off x="1445349" y="5015393"/>
            <a:ext cx="1274618" cy="307777"/>
          </a:xfrm>
          <a:prstGeom prst="rect">
            <a:avLst/>
          </a:prstGeom>
          <a:noFill/>
        </p:spPr>
        <p:txBody>
          <a:bodyPr wrap="square" rtlCol="0">
            <a:spAutoFit/>
          </a:bodyPr>
          <a:lstStyle/>
          <a:p>
            <a:r>
              <a:rPr lang="en-US" sz="1400" b="1" dirty="0"/>
              <a:t>RHONDA</a:t>
            </a:r>
            <a:endParaRPr lang="ru-RU" sz="1400" b="1" dirty="0"/>
          </a:p>
        </p:txBody>
      </p:sp>
      <p:sp>
        <p:nvSpPr>
          <p:cNvPr id="24" name="Скругленный прямоугольник 23"/>
          <p:cNvSpPr/>
          <p:nvPr/>
        </p:nvSpPr>
        <p:spPr>
          <a:xfrm>
            <a:off x="1537713" y="5300079"/>
            <a:ext cx="5488850" cy="341104"/>
          </a:xfrm>
          <a:prstGeom prst="roundRect">
            <a:avLst/>
          </a:prstGeom>
          <a:noFill/>
          <a:ln w="28575">
            <a:solidFill>
              <a:srgbClr val="0E7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p:cNvSpPr txBox="1"/>
          <p:nvPr/>
        </p:nvSpPr>
        <p:spPr>
          <a:xfrm>
            <a:off x="1588370" y="5317596"/>
            <a:ext cx="8700654" cy="307777"/>
          </a:xfrm>
          <a:prstGeom prst="rect">
            <a:avLst/>
          </a:prstGeom>
          <a:noFill/>
        </p:spPr>
        <p:txBody>
          <a:bodyPr wrap="square" rtlCol="0">
            <a:spAutoFit/>
          </a:bodyPr>
          <a:lstStyle/>
          <a:p>
            <a:r>
              <a:rPr lang="en-US" sz="1400" dirty="0"/>
              <a:t>Yeah, yeah. The lunatic fringe. Real people love it. So where are we at? </a:t>
            </a:r>
            <a:endParaRPr lang="ru-RU" sz="1400" b="1" dirty="0">
              <a:latin typeface="Lato" panose="020F0502020204030203" pitchFamily="34" charset="0"/>
              <a:ea typeface="Lato" panose="020F0502020204030203" pitchFamily="34" charset="0"/>
              <a:cs typeface="Lato" panose="020F0502020204030203" pitchFamily="34" charset="0"/>
            </a:endParaRPr>
          </a:p>
        </p:txBody>
      </p:sp>
      <p:pic>
        <p:nvPicPr>
          <p:cNvPr id="26" name="Рисунок 25"/>
          <p:cNvPicPr>
            <a:picLocks noChangeAspect="1"/>
          </p:cNvPicPr>
          <p:nvPr/>
        </p:nvPicPr>
        <p:blipFill rotWithShape="1">
          <a:blip r:embed="rId3">
            <a:extLst>
              <a:ext uri="{28A0092B-C50C-407E-A947-70E740481C1C}">
                <a14:useLocalDpi xmlns:a14="http://schemas.microsoft.com/office/drawing/2010/main" val="0"/>
              </a:ext>
            </a:extLst>
          </a:blip>
          <a:srcRect l="25896" t="2455" r="31415" b="65492"/>
          <a:stretch/>
        </p:blipFill>
        <p:spPr>
          <a:xfrm>
            <a:off x="521570" y="5959853"/>
            <a:ext cx="731983" cy="731983"/>
          </a:xfrm>
          <a:prstGeom prst="ellipse">
            <a:avLst/>
          </a:prstGeom>
        </p:spPr>
      </p:pic>
      <p:sp>
        <p:nvSpPr>
          <p:cNvPr id="27" name="TextBox 26"/>
          <p:cNvSpPr txBox="1"/>
          <p:nvPr/>
        </p:nvSpPr>
        <p:spPr>
          <a:xfrm>
            <a:off x="1445349" y="5956591"/>
            <a:ext cx="1274618" cy="307777"/>
          </a:xfrm>
          <a:prstGeom prst="rect">
            <a:avLst/>
          </a:prstGeom>
          <a:noFill/>
        </p:spPr>
        <p:txBody>
          <a:bodyPr wrap="square" rtlCol="0">
            <a:spAutoFit/>
          </a:bodyPr>
          <a:lstStyle/>
          <a:p>
            <a:r>
              <a:rPr lang="en-US" sz="1400" b="1" dirty="0" smtClean="0"/>
              <a:t>TONY</a:t>
            </a:r>
            <a:endParaRPr lang="ru-RU" sz="1400" b="1" dirty="0"/>
          </a:p>
        </p:txBody>
      </p:sp>
      <p:sp>
        <p:nvSpPr>
          <p:cNvPr id="29" name="TextBox 28"/>
          <p:cNvSpPr txBox="1"/>
          <p:nvPr/>
        </p:nvSpPr>
        <p:spPr>
          <a:xfrm>
            <a:off x="1588370" y="6281915"/>
            <a:ext cx="9453560" cy="307777"/>
          </a:xfrm>
          <a:prstGeom prst="rect">
            <a:avLst/>
          </a:prstGeom>
          <a:noFill/>
        </p:spPr>
        <p:txBody>
          <a:bodyPr wrap="square" rtlCol="0">
            <a:spAutoFit/>
          </a:bodyPr>
          <a:lstStyle/>
          <a:p>
            <a:r>
              <a:rPr lang="en-US" sz="1400" dirty="0"/>
              <a:t>Well we’re trying to secure the rail corridor between Sydney, Brisbane, Melbourne because if you want to build this thing…</a:t>
            </a:r>
            <a:endParaRPr lang="ru-RU" sz="1400" b="1" dirty="0">
              <a:latin typeface="Lato" panose="020F0502020204030203" pitchFamily="34" charset="0"/>
              <a:ea typeface="Lato" panose="020F0502020204030203" pitchFamily="34" charset="0"/>
              <a:cs typeface="Lato" panose="020F0502020204030203" pitchFamily="34" charset="0"/>
            </a:endParaRPr>
          </a:p>
        </p:txBody>
      </p:sp>
      <p:sp>
        <p:nvSpPr>
          <p:cNvPr id="30" name="Скругленный прямоугольник 29"/>
          <p:cNvSpPr/>
          <p:nvPr/>
        </p:nvSpPr>
        <p:spPr>
          <a:xfrm>
            <a:off x="1537712" y="6256694"/>
            <a:ext cx="9287305" cy="358221"/>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1" name="Picture 12" descr="Off to Canberra: Jim (Anthony Lehmann) and Tony (Rob Sitch) discuss the very fast train option in episode three of Utopia."/>
          <p:cNvPicPr/>
          <p:nvPr/>
        </p:nvPicPr>
        <p:blipFill>
          <a:blip r:embed="rId5">
            <a:extLst>
              <a:ext uri="{28A0092B-C50C-407E-A947-70E740481C1C}">
                <a14:useLocalDpi xmlns:a14="http://schemas.microsoft.com/office/drawing/2010/main" val="0"/>
              </a:ext>
            </a:extLst>
          </a:blip>
          <a:srcRect/>
          <a:stretch>
            <a:fillRect/>
          </a:stretch>
        </p:blipFill>
        <p:spPr bwMode="auto">
          <a:xfrm>
            <a:off x="6653504" y="2292398"/>
            <a:ext cx="5120409" cy="2882295"/>
          </a:xfrm>
          <a:prstGeom prst="rect">
            <a:avLst/>
          </a:prstGeom>
          <a:noFill/>
          <a:ln>
            <a:noFill/>
          </a:ln>
        </p:spPr>
      </p:pic>
      <p:sp>
        <p:nvSpPr>
          <p:cNvPr id="32" name="TextBox 31"/>
          <p:cNvSpPr txBox="1"/>
          <p:nvPr/>
        </p:nvSpPr>
        <p:spPr>
          <a:xfrm>
            <a:off x="10049164" y="5216902"/>
            <a:ext cx="1810327" cy="307777"/>
          </a:xfrm>
          <a:prstGeom prst="rect">
            <a:avLst/>
          </a:prstGeom>
          <a:noFill/>
        </p:spPr>
        <p:txBody>
          <a:bodyPr wrap="square" rtlCol="0">
            <a:spAutoFit/>
          </a:bodyPr>
          <a:lstStyle/>
          <a:p>
            <a:pPr algn="r"/>
            <a:r>
              <a:rPr lang="en-US" sz="1400" dirty="0">
                <a:latin typeface="Lato" panose="020F0502020204030203" pitchFamily="34" charset="0"/>
                <a:ea typeface="Lato" panose="020F0502020204030203" pitchFamily="34" charset="0"/>
                <a:cs typeface="Lato" panose="020F0502020204030203" pitchFamily="34" charset="0"/>
              </a:rPr>
              <a:t>Photo: Hwa </a:t>
            </a:r>
            <a:r>
              <a:rPr lang="en-US" sz="1400" dirty="0" smtClean="0">
                <a:latin typeface="Lato" panose="020F0502020204030203" pitchFamily="34" charset="0"/>
                <a:ea typeface="Lato" panose="020F0502020204030203" pitchFamily="34" charset="0"/>
                <a:cs typeface="Lato" panose="020F0502020204030203" pitchFamily="34" charset="0"/>
              </a:rPr>
              <a:t>Goh</a:t>
            </a:r>
            <a:endParaRPr lang="ru-RU" sz="1400" dirty="0">
              <a:latin typeface="Lato" panose="020F0502020204030203" pitchFamily="34" charset="0"/>
              <a:ea typeface="Lato" panose="020F0502020204030203" pitchFamily="34" charset="0"/>
              <a:cs typeface="Lato" panose="020F0502020204030203" pitchFamily="34" charset="0"/>
            </a:endParaRPr>
          </a:p>
        </p:txBody>
      </p:sp>
      <p:sp>
        <p:nvSpPr>
          <p:cNvPr id="33" name="TextBox 32"/>
          <p:cNvSpPr txBox="1"/>
          <p:nvPr/>
        </p:nvSpPr>
        <p:spPr>
          <a:xfrm>
            <a:off x="397164" y="213402"/>
            <a:ext cx="11794836" cy="369332"/>
          </a:xfrm>
          <a:prstGeom prst="rect">
            <a:avLst/>
          </a:prstGeom>
          <a:noFill/>
        </p:spPr>
        <p:txBody>
          <a:bodyPr wrap="square" rtlCol="0">
            <a:spAutoFit/>
          </a:bodyPr>
          <a:lstStyle/>
          <a:p>
            <a:r>
              <a:rPr lang="en-AU" b="1" dirty="0" smtClean="0">
                <a:solidFill>
                  <a:schemeClr val="bg1"/>
                </a:solidFill>
                <a:latin typeface="Lato" panose="020F0502020204030203" pitchFamily="34" charset="0"/>
                <a:ea typeface="Lato" panose="020F0502020204030203" pitchFamily="34" charset="0"/>
                <a:cs typeface="Lato" panose="020F0502020204030203" pitchFamily="34" charset="0"/>
              </a:rPr>
              <a:t>THE SILVER EMU PROBLEM</a:t>
            </a:r>
            <a:endParaRPr lang="ru-RU"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4" name="TextBox 33"/>
          <p:cNvSpPr txBox="1"/>
          <p:nvPr/>
        </p:nvSpPr>
        <p:spPr>
          <a:xfrm>
            <a:off x="11254296" y="6391978"/>
            <a:ext cx="832862" cy="276999"/>
          </a:xfrm>
          <a:prstGeom prst="rect">
            <a:avLst/>
          </a:prstGeom>
          <a:noFill/>
        </p:spPr>
        <p:txBody>
          <a:bodyPr wrap="square" rtlCol="0">
            <a:spAutoFit/>
          </a:bodyPr>
          <a:lstStyle/>
          <a:p>
            <a:r>
              <a:rPr lang="en-US" sz="1200" i="1" dirty="0" smtClean="0">
                <a:latin typeface="Lato" panose="020F0502020204030203" pitchFamily="34" charset="0"/>
                <a:ea typeface="Lato" panose="020F0502020204030203" pitchFamily="34" charset="0"/>
                <a:cs typeface="Lato" panose="020F0502020204030203" pitchFamily="34" charset="0"/>
              </a:rPr>
              <a:t>Page 9</a:t>
            </a:r>
            <a:endParaRPr lang="ru-RU" sz="1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1457514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1509</Words>
  <Application>Microsoft Office PowerPoint</Application>
  <PresentationFormat>Custom</PresentationFormat>
  <Paragraphs>188</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Lato</vt:lpstr>
      <vt:lpstr>Calibri Light</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Константин Дубовик</dc:creator>
  <cp:lastModifiedBy>Mary</cp:lastModifiedBy>
  <cp:revision>31</cp:revision>
  <dcterms:created xsi:type="dcterms:W3CDTF">2018-02-07T19:53:35Z</dcterms:created>
  <dcterms:modified xsi:type="dcterms:W3CDTF">2018-02-11T08:29:18Z</dcterms:modified>
</cp:coreProperties>
</file>